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31"/>
  </p:notesMasterIdLst>
  <p:handoutMasterIdLst>
    <p:handoutMasterId r:id="rId32"/>
  </p:handoutMasterIdLst>
  <p:sldIdLst>
    <p:sldId id="304" r:id="rId3"/>
    <p:sldId id="305" r:id="rId4"/>
    <p:sldId id="264" r:id="rId5"/>
    <p:sldId id="303" r:id="rId6"/>
    <p:sldId id="302" r:id="rId7"/>
    <p:sldId id="308" r:id="rId8"/>
    <p:sldId id="275" r:id="rId9"/>
    <p:sldId id="277" r:id="rId10"/>
    <p:sldId id="310" r:id="rId11"/>
    <p:sldId id="311" r:id="rId12"/>
    <p:sldId id="312" r:id="rId13"/>
    <p:sldId id="314" r:id="rId14"/>
    <p:sldId id="315" r:id="rId15"/>
    <p:sldId id="316" r:id="rId16"/>
    <p:sldId id="321" r:id="rId17"/>
    <p:sldId id="317" r:id="rId18"/>
    <p:sldId id="320" r:id="rId19"/>
    <p:sldId id="323" r:id="rId20"/>
    <p:sldId id="295" r:id="rId21"/>
    <p:sldId id="296" r:id="rId22"/>
    <p:sldId id="297" r:id="rId23"/>
    <p:sldId id="328" r:id="rId24"/>
    <p:sldId id="329" r:id="rId25"/>
    <p:sldId id="326" r:id="rId26"/>
    <p:sldId id="269" r:id="rId27"/>
    <p:sldId id="330" r:id="rId28"/>
    <p:sldId id="325" r:id="rId29"/>
    <p:sldId id="292" r:id="rId30"/>
  </p:sldIdLst>
  <p:sldSz cx="17281525" cy="9720263"/>
  <p:notesSz cx="6797675" cy="9874250"/>
  <p:defaultTextStyle>
    <a:defPPr>
      <a:defRPr lang="en-US"/>
    </a:defPPr>
    <a:lvl1pPr marL="0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1pPr>
    <a:lvl2pPr marL="863988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2pPr>
    <a:lvl3pPr marL="1727978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3pPr>
    <a:lvl4pPr marL="2591968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4pPr>
    <a:lvl5pPr marL="3455959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5pPr>
    <a:lvl6pPr marL="4319947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6pPr>
    <a:lvl7pPr marL="5183937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7pPr>
    <a:lvl8pPr marL="6047927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8pPr>
    <a:lvl9pPr marL="6911917" algn="l" defTabSz="863988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86"/>
    <a:srgbClr val="FF5050"/>
    <a:srgbClr val="FF6600"/>
    <a:srgbClr val="153C6D"/>
    <a:srgbClr val="B2CE0B"/>
    <a:srgbClr val="EF7727"/>
    <a:srgbClr val="20A3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4660"/>
  </p:normalViewPr>
  <p:slideViewPr>
    <p:cSldViewPr snapToGrid="0" snapToObjects="1">
      <p:cViewPr varScale="1">
        <p:scale>
          <a:sx n="48" d="100"/>
          <a:sy n="48" d="100"/>
        </p:scale>
        <p:origin x="774" y="6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6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0D75C8-86B1-4BF8-AB32-F1812BA8B651}" type="doc">
      <dgm:prSet loTypeId="urn:microsoft.com/office/officeart/2005/8/layout/orgChart1" loCatId="hierarchy" qsTypeId="urn:microsoft.com/office/officeart/2005/8/quickstyle/3d3" qsCatId="3D" csTypeId="urn:microsoft.com/office/officeart/2005/8/colors/accent5_4" csCatId="accent5" phldr="1"/>
      <dgm:spPr/>
      <dgm:t>
        <a:bodyPr/>
        <a:lstStyle/>
        <a:p>
          <a:endParaRPr lang="pt-BR"/>
        </a:p>
      </dgm:t>
    </dgm:pt>
    <dgm:pt modelId="{270928B5-B16B-42CB-A446-E6EF5A39A571}">
      <dgm:prSet phldrT="[Texto]" custT="1"/>
      <dgm:spPr/>
      <dgm:t>
        <a:bodyPr/>
        <a:lstStyle/>
        <a:p>
          <a:r>
            <a:rPr lang="pt-BR" sz="3200" b="1" dirty="0"/>
            <a:t>Presidência</a:t>
          </a:r>
        </a:p>
      </dgm:t>
    </dgm:pt>
    <dgm:pt modelId="{B58E683A-0796-48C4-9452-7B2371C97378}" type="parTrans" cxnId="{28C1E5EA-4EE7-43B7-A3B2-823752003CD6}">
      <dgm:prSet/>
      <dgm:spPr/>
      <dgm:t>
        <a:bodyPr/>
        <a:lstStyle/>
        <a:p>
          <a:endParaRPr lang="pt-BR" sz="1400"/>
        </a:p>
      </dgm:t>
    </dgm:pt>
    <dgm:pt modelId="{E7E07D1E-3D47-4ED8-AD59-A854EC7BB730}" type="sibTrans" cxnId="{28C1E5EA-4EE7-43B7-A3B2-823752003CD6}">
      <dgm:prSet/>
      <dgm:spPr/>
      <dgm:t>
        <a:bodyPr/>
        <a:lstStyle/>
        <a:p>
          <a:endParaRPr lang="pt-BR" sz="1400"/>
        </a:p>
      </dgm:t>
    </dgm:pt>
    <dgm:pt modelId="{DAFD3B77-57D7-47AA-9BC8-062F26D48D77}" type="asst">
      <dgm:prSet phldrT="[Texto]" custT="1"/>
      <dgm:spPr>
        <a:solidFill>
          <a:schemeClr val="accent6"/>
        </a:solidFill>
      </dgm:spPr>
      <dgm:t>
        <a:bodyPr/>
        <a:lstStyle/>
        <a:p>
          <a:r>
            <a:rPr lang="pt-BR" sz="3600" b="1" dirty="0"/>
            <a:t>Compliance</a:t>
          </a:r>
        </a:p>
      </dgm:t>
    </dgm:pt>
    <dgm:pt modelId="{8C6DFF18-1297-4FE0-93B1-EC5300A3BD13}" type="parTrans" cxnId="{D22C98CF-A5A1-461B-B125-5E7AF6808B7D}">
      <dgm:prSet/>
      <dgm:spPr/>
      <dgm:t>
        <a:bodyPr/>
        <a:lstStyle/>
        <a:p>
          <a:endParaRPr lang="pt-BR" sz="1400"/>
        </a:p>
      </dgm:t>
    </dgm:pt>
    <dgm:pt modelId="{38469CFE-CE78-419E-B393-5232538BAB67}" type="sibTrans" cxnId="{D22C98CF-A5A1-461B-B125-5E7AF6808B7D}">
      <dgm:prSet/>
      <dgm:spPr/>
      <dgm:t>
        <a:bodyPr/>
        <a:lstStyle/>
        <a:p>
          <a:endParaRPr lang="pt-BR" sz="1400"/>
        </a:p>
      </dgm:t>
    </dgm:pt>
    <dgm:pt modelId="{5A61DA91-8DEC-4BB9-90C5-5232886336E3}">
      <dgm:prSet phldrT="[Texto]" custT="1"/>
      <dgm:spPr/>
      <dgm:t>
        <a:bodyPr/>
        <a:lstStyle/>
        <a:p>
          <a:r>
            <a:rPr lang="pt-BR" sz="2400" dirty="0"/>
            <a:t>Diretoria Comercial </a:t>
          </a:r>
        </a:p>
      </dgm:t>
    </dgm:pt>
    <dgm:pt modelId="{7093A548-1799-40C1-BBA3-657B650CF713}" type="parTrans" cxnId="{AA0E99C6-B686-4665-8ACB-5F7C4F70E9FC}">
      <dgm:prSet/>
      <dgm:spPr/>
      <dgm:t>
        <a:bodyPr/>
        <a:lstStyle/>
        <a:p>
          <a:endParaRPr lang="pt-BR" sz="1400"/>
        </a:p>
      </dgm:t>
    </dgm:pt>
    <dgm:pt modelId="{14814ADA-7B64-4DAF-BEAE-7CBE8A263A48}" type="sibTrans" cxnId="{AA0E99C6-B686-4665-8ACB-5F7C4F70E9FC}">
      <dgm:prSet/>
      <dgm:spPr/>
      <dgm:t>
        <a:bodyPr/>
        <a:lstStyle/>
        <a:p>
          <a:endParaRPr lang="pt-BR" sz="1400"/>
        </a:p>
      </dgm:t>
    </dgm:pt>
    <dgm:pt modelId="{3445B299-0849-44B4-8643-6D8AB8D78A91}">
      <dgm:prSet phldrT="[Texto]" custT="1"/>
      <dgm:spPr/>
      <dgm:t>
        <a:bodyPr/>
        <a:lstStyle/>
        <a:p>
          <a:r>
            <a:rPr lang="pt-BR" sz="2400" dirty="0"/>
            <a:t>Diretoria Operações</a:t>
          </a:r>
        </a:p>
      </dgm:t>
    </dgm:pt>
    <dgm:pt modelId="{56502F58-7653-44AC-B71A-73974C5B9071}" type="parTrans" cxnId="{6CE45C30-C506-4926-BEA0-0BC54AD1DF46}">
      <dgm:prSet/>
      <dgm:spPr/>
      <dgm:t>
        <a:bodyPr/>
        <a:lstStyle/>
        <a:p>
          <a:endParaRPr lang="pt-BR" sz="1400"/>
        </a:p>
      </dgm:t>
    </dgm:pt>
    <dgm:pt modelId="{2C3D7F11-938B-4CAB-98FA-3A06E2578D24}" type="sibTrans" cxnId="{6CE45C30-C506-4926-BEA0-0BC54AD1DF46}">
      <dgm:prSet/>
      <dgm:spPr/>
      <dgm:t>
        <a:bodyPr/>
        <a:lstStyle/>
        <a:p>
          <a:endParaRPr lang="pt-BR" sz="1400"/>
        </a:p>
      </dgm:t>
    </dgm:pt>
    <dgm:pt modelId="{93692CD2-C81B-484E-8B7F-92BB5582F822}">
      <dgm:prSet phldrT="[Texto]" custT="1"/>
      <dgm:spPr/>
      <dgm:t>
        <a:bodyPr/>
        <a:lstStyle/>
        <a:p>
          <a:r>
            <a:rPr lang="pt-BR" sz="2400" dirty="0"/>
            <a:t>Diretoria Financeira</a:t>
          </a:r>
        </a:p>
      </dgm:t>
    </dgm:pt>
    <dgm:pt modelId="{D5E98ACB-1CBD-45B8-85B3-D39DA73CB6EC}" type="parTrans" cxnId="{2C02995F-E1CC-4513-ADF0-D13BD09F3A35}">
      <dgm:prSet/>
      <dgm:spPr/>
      <dgm:t>
        <a:bodyPr/>
        <a:lstStyle/>
        <a:p>
          <a:endParaRPr lang="pt-BR" sz="1400"/>
        </a:p>
      </dgm:t>
    </dgm:pt>
    <dgm:pt modelId="{06CF268D-7B92-4D35-B805-AB425934E640}" type="sibTrans" cxnId="{2C02995F-E1CC-4513-ADF0-D13BD09F3A35}">
      <dgm:prSet/>
      <dgm:spPr/>
      <dgm:t>
        <a:bodyPr/>
        <a:lstStyle/>
        <a:p>
          <a:endParaRPr lang="pt-BR" sz="1400"/>
        </a:p>
      </dgm:t>
    </dgm:pt>
    <dgm:pt modelId="{CF75E3F3-92C3-417C-A11B-3939606B97FB}" type="asst">
      <dgm:prSet phldrT="[Texto]" custT="1"/>
      <dgm:spPr/>
      <dgm:t>
        <a:bodyPr/>
        <a:lstStyle/>
        <a:p>
          <a:r>
            <a:rPr lang="pt-BR" sz="2400" dirty="0"/>
            <a:t>Comunicação Institucional</a:t>
          </a:r>
        </a:p>
      </dgm:t>
    </dgm:pt>
    <dgm:pt modelId="{4B47C22E-2E00-4912-9E1C-B9A58C1F3C11}" type="parTrans" cxnId="{1BAAE033-A0BB-4D14-82A6-AA191A2BB4F5}">
      <dgm:prSet/>
      <dgm:spPr/>
      <dgm:t>
        <a:bodyPr/>
        <a:lstStyle/>
        <a:p>
          <a:endParaRPr lang="pt-BR" sz="1400"/>
        </a:p>
      </dgm:t>
    </dgm:pt>
    <dgm:pt modelId="{22AB9A22-19A7-46D5-A04A-1EB379691C76}" type="sibTrans" cxnId="{1BAAE033-A0BB-4D14-82A6-AA191A2BB4F5}">
      <dgm:prSet/>
      <dgm:spPr/>
      <dgm:t>
        <a:bodyPr/>
        <a:lstStyle/>
        <a:p>
          <a:endParaRPr lang="pt-BR" sz="1400"/>
        </a:p>
      </dgm:t>
    </dgm:pt>
    <dgm:pt modelId="{34EEC413-4186-49A7-9477-A9563F033525}" type="asst">
      <dgm:prSet phldrT="[Texto]" custT="1"/>
      <dgm:spPr/>
      <dgm:t>
        <a:bodyPr/>
        <a:lstStyle/>
        <a:p>
          <a:r>
            <a:rPr lang="pt-BR" sz="2400" dirty="0"/>
            <a:t>Jurídico</a:t>
          </a:r>
        </a:p>
      </dgm:t>
    </dgm:pt>
    <dgm:pt modelId="{8D5E3FEB-440C-4453-91D7-B27A1CBBED61}" type="parTrans" cxnId="{00A5E483-EF4C-43B9-9771-4B1C204C406A}">
      <dgm:prSet/>
      <dgm:spPr/>
      <dgm:t>
        <a:bodyPr/>
        <a:lstStyle/>
        <a:p>
          <a:endParaRPr lang="pt-BR" sz="1400"/>
        </a:p>
      </dgm:t>
    </dgm:pt>
    <dgm:pt modelId="{3CD9DF3B-D7C1-43B8-9BBA-F2F50391388A}" type="sibTrans" cxnId="{00A5E483-EF4C-43B9-9771-4B1C204C406A}">
      <dgm:prSet/>
      <dgm:spPr/>
      <dgm:t>
        <a:bodyPr/>
        <a:lstStyle/>
        <a:p>
          <a:endParaRPr lang="pt-BR" sz="1400"/>
        </a:p>
      </dgm:t>
    </dgm:pt>
    <dgm:pt modelId="{BB253587-FFA2-4A92-A9A8-B70D51E00616}" type="pres">
      <dgm:prSet presAssocID="{440D75C8-86B1-4BF8-AB32-F1812BA8B6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AF1B926-CC31-4651-82A2-4E813F95E3E5}" type="pres">
      <dgm:prSet presAssocID="{270928B5-B16B-42CB-A446-E6EF5A39A571}" presName="hierRoot1" presStyleCnt="0">
        <dgm:presLayoutVars>
          <dgm:hierBranch val="init"/>
        </dgm:presLayoutVars>
      </dgm:prSet>
      <dgm:spPr/>
    </dgm:pt>
    <dgm:pt modelId="{C3498B83-C2FA-4770-9DE8-567DBC132643}" type="pres">
      <dgm:prSet presAssocID="{270928B5-B16B-42CB-A446-E6EF5A39A571}" presName="rootComposite1" presStyleCnt="0"/>
      <dgm:spPr/>
    </dgm:pt>
    <dgm:pt modelId="{77A6E120-4686-4AEF-98C0-3658BDC64CCD}" type="pres">
      <dgm:prSet presAssocID="{270928B5-B16B-42CB-A446-E6EF5A39A571}" presName="rootText1" presStyleLbl="node0" presStyleIdx="0" presStyleCnt="1" custScaleX="123994">
        <dgm:presLayoutVars>
          <dgm:chPref val="3"/>
        </dgm:presLayoutVars>
      </dgm:prSet>
      <dgm:spPr/>
    </dgm:pt>
    <dgm:pt modelId="{08802FE4-CECD-4F3A-802A-9FFEC612BA77}" type="pres">
      <dgm:prSet presAssocID="{270928B5-B16B-42CB-A446-E6EF5A39A571}" presName="rootConnector1" presStyleLbl="node1" presStyleIdx="0" presStyleCnt="0"/>
      <dgm:spPr/>
    </dgm:pt>
    <dgm:pt modelId="{BA57035A-4844-4B88-B85A-3961E3891280}" type="pres">
      <dgm:prSet presAssocID="{270928B5-B16B-42CB-A446-E6EF5A39A571}" presName="hierChild2" presStyleCnt="0"/>
      <dgm:spPr/>
    </dgm:pt>
    <dgm:pt modelId="{7E0CB406-5913-4469-80A3-5EF22A16DC01}" type="pres">
      <dgm:prSet presAssocID="{7093A548-1799-40C1-BBA3-657B650CF713}" presName="Name37" presStyleLbl="parChTrans1D2" presStyleIdx="0" presStyleCnt="6"/>
      <dgm:spPr/>
    </dgm:pt>
    <dgm:pt modelId="{D2581054-B60D-4E09-8B00-866616BFF18B}" type="pres">
      <dgm:prSet presAssocID="{5A61DA91-8DEC-4BB9-90C5-5232886336E3}" presName="hierRoot2" presStyleCnt="0">
        <dgm:presLayoutVars>
          <dgm:hierBranch val="init"/>
        </dgm:presLayoutVars>
      </dgm:prSet>
      <dgm:spPr/>
    </dgm:pt>
    <dgm:pt modelId="{C9F89615-930F-4E9F-B33A-BE08D1F56901}" type="pres">
      <dgm:prSet presAssocID="{5A61DA91-8DEC-4BB9-90C5-5232886336E3}" presName="rootComposite" presStyleCnt="0"/>
      <dgm:spPr/>
    </dgm:pt>
    <dgm:pt modelId="{08C77857-4885-413A-B349-7FDABB7238AB}" type="pres">
      <dgm:prSet presAssocID="{5A61DA91-8DEC-4BB9-90C5-5232886336E3}" presName="rootText" presStyleLbl="node2" presStyleIdx="0" presStyleCnt="3">
        <dgm:presLayoutVars>
          <dgm:chPref val="3"/>
        </dgm:presLayoutVars>
      </dgm:prSet>
      <dgm:spPr/>
    </dgm:pt>
    <dgm:pt modelId="{EFD53FF6-0F5C-4325-816B-FCCEC6A9C1F8}" type="pres">
      <dgm:prSet presAssocID="{5A61DA91-8DEC-4BB9-90C5-5232886336E3}" presName="rootConnector" presStyleLbl="node2" presStyleIdx="0" presStyleCnt="3"/>
      <dgm:spPr/>
    </dgm:pt>
    <dgm:pt modelId="{03D4EF7B-9017-47F8-98DF-11298CD08564}" type="pres">
      <dgm:prSet presAssocID="{5A61DA91-8DEC-4BB9-90C5-5232886336E3}" presName="hierChild4" presStyleCnt="0"/>
      <dgm:spPr/>
    </dgm:pt>
    <dgm:pt modelId="{10E60747-2C67-42D3-995B-DA64041F796C}" type="pres">
      <dgm:prSet presAssocID="{5A61DA91-8DEC-4BB9-90C5-5232886336E3}" presName="hierChild5" presStyleCnt="0"/>
      <dgm:spPr/>
    </dgm:pt>
    <dgm:pt modelId="{B1263727-D01B-43D0-AFDD-C53A5B73AAE0}" type="pres">
      <dgm:prSet presAssocID="{56502F58-7653-44AC-B71A-73974C5B9071}" presName="Name37" presStyleLbl="parChTrans1D2" presStyleIdx="1" presStyleCnt="6"/>
      <dgm:spPr/>
    </dgm:pt>
    <dgm:pt modelId="{4048850C-6BF9-4390-B13B-2C9D057E1A28}" type="pres">
      <dgm:prSet presAssocID="{3445B299-0849-44B4-8643-6D8AB8D78A91}" presName="hierRoot2" presStyleCnt="0">
        <dgm:presLayoutVars>
          <dgm:hierBranch val="init"/>
        </dgm:presLayoutVars>
      </dgm:prSet>
      <dgm:spPr/>
    </dgm:pt>
    <dgm:pt modelId="{03D5FAB5-CB04-4D08-BA1B-5B53A2F38F56}" type="pres">
      <dgm:prSet presAssocID="{3445B299-0849-44B4-8643-6D8AB8D78A91}" presName="rootComposite" presStyleCnt="0"/>
      <dgm:spPr/>
    </dgm:pt>
    <dgm:pt modelId="{081BD60A-6E55-4025-A3AF-E8D796CC7D1F}" type="pres">
      <dgm:prSet presAssocID="{3445B299-0849-44B4-8643-6D8AB8D78A91}" presName="rootText" presStyleLbl="node2" presStyleIdx="1" presStyleCnt="3">
        <dgm:presLayoutVars>
          <dgm:chPref val="3"/>
        </dgm:presLayoutVars>
      </dgm:prSet>
      <dgm:spPr/>
    </dgm:pt>
    <dgm:pt modelId="{8902DF1C-DA8A-4301-A5F1-F4A25249FCD8}" type="pres">
      <dgm:prSet presAssocID="{3445B299-0849-44B4-8643-6D8AB8D78A91}" presName="rootConnector" presStyleLbl="node2" presStyleIdx="1" presStyleCnt="3"/>
      <dgm:spPr/>
    </dgm:pt>
    <dgm:pt modelId="{E7B4FACB-EC30-4ECE-901C-DAB93F2235F3}" type="pres">
      <dgm:prSet presAssocID="{3445B299-0849-44B4-8643-6D8AB8D78A91}" presName="hierChild4" presStyleCnt="0"/>
      <dgm:spPr/>
    </dgm:pt>
    <dgm:pt modelId="{59FF1501-4092-49BB-9D75-9405D150245C}" type="pres">
      <dgm:prSet presAssocID="{3445B299-0849-44B4-8643-6D8AB8D78A91}" presName="hierChild5" presStyleCnt="0"/>
      <dgm:spPr/>
    </dgm:pt>
    <dgm:pt modelId="{86C027ED-9A02-4AA6-929D-35B817EE3EEE}" type="pres">
      <dgm:prSet presAssocID="{D5E98ACB-1CBD-45B8-85B3-D39DA73CB6EC}" presName="Name37" presStyleLbl="parChTrans1D2" presStyleIdx="2" presStyleCnt="6"/>
      <dgm:spPr/>
    </dgm:pt>
    <dgm:pt modelId="{1AB9DAC0-1768-46A6-92C6-D22F8E26EDB4}" type="pres">
      <dgm:prSet presAssocID="{93692CD2-C81B-484E-8B7F-92BB5582F822}" presName="hierRoot2" presStyleCnt="0">
        <dgm:presLayoutVars>
          <dgm:hierBranch val="init"/>
        </dgm:presLayoutVars>
      </dgm:prSet>
      <dgm:spPr/>
    </dgm:pt>
    <dgm:pt modelId="{5876CF67-39E6-4E0E-B719-8B43BA49FD02}" type="pres">
      <dgm:prSet presAssocID="{93692CD2-C81B-484E-8B7F-92BB5582F822}" presName="rootComposite" presStyleCnt="0"/>
      <dgm:spPr/>
    </dgm:pt>
    <dgm:pt modelId="{EBB46F81-7CA2-4CF4-AA03-B81B4C81C1CD}" type="pres">
      <dgm:prSet presAssocID="{93692CD2-C81B-484E-8B7F-92BB5582F822}" presName="rootText" presStyleLbl="node2" presStyleIdx="2" presStyleCnt="3">
        <dgm:presLayoutVars>
          <dgm:chPref val="3"/>
        </dgm:presLayoutVars>
      </dgm:prSet>
      <dgm:spPr/>
    </dgm:pt>
    <dgm:pt modelId="{450791FC-B473-44DB-B406-A23A220BCC01}" type="pres">
      <dgm:prSet presAssocID="{93692CD2-C81B-484E-8B7F-92BB5582F822}" presName="rootConnector" presStyleLbl="node2" presStyleIdx="2" presStyleCnt="3"/>
      <dgm:spPr/>
    </dgm:pt>
    <dgm:pt modelId="{93742011-00A8-472A-B536-10323D02F33E}" type="pres">
      <dgm:prSet presAssocID="{93692CD2-C81B-484E-8B7F-92BB5582F822}" presName="hierChild4" presStyleCnt="0"/>
      <dgm:spPr/>
    </dgm:pt>
    <dgm:pt modelId="{E17A2E08-D2E3-4056-8A94-E5AAEAC1893F}" type="pres">
      <dgm:prSet presAssocID="{93692CD2-C81B-484E-8B7F-92BB5582F822}" presName="hierChild5" presStyleCnt="0"/>
      <dgm:spPr/>
    </dgm:pt>
    <dgm:pt modelId="{53FAEF5E-AA83-4C49-9798-B88682FD7DD8}" type="pres">
      <dgm:prSet presAssocID="{270928B5-B16B-42CB-A446-E6EF5A39A571}" presName="hierChild3" presStyleCnt="0"/>
      <dgm:spPr/>
    </dgm:pt>
    <dgm:pt modelId="{2D8738CE-77F6-4147-815F-BF6BC6AC8061}" type="pres">
      <dgm:prSet presAssocID="{8C6DFF18-1297-4FE0-93B1-EC5300A3BD13}" presName="Name111" presStyleLbl="parChTrans1D2" presStyleIdx="3" presStyleCnt="6"/>
      <dgm:spPr/>
    </dgm:pt>
    <dgm:pt modelId="{671ADD71-11CD-4B1A-B05E-2EAB962FD388}" type="pres">
      <dgm:prSet presAssocID="{DAFD3B77-57D7-47AA-9BC8-062F26D48D77}" presName="hierRoot3" presStyleCnt="0">
        <dgm:presLayoutVars>
          <dgm:hierBranch val="init"/>
        </dgm:presLayoutVars>
      </dgm:prSet>
      <dgm:spPr/>
    </dgm:pt>
    <dgm:pt modelId="{83809113-5011-4AD4-B78D-1938B35D4409}" type="pres">
      <dgm:prSet presAssocID="{DAFD3B77-57D7-47AA-9BC8-062F26D48D77}" presName="rootComposite3" presStyleCnt="0"/>
      <dgm:spPr/>
    </dgm:pt>
    <dgm:pt modelId="{AFF3835E-FC14-4F31-91D9-AFB16104131D}" type="pres">
      <dgm:prSet presAssocID="{DAFD3B77-57D7-47AA-9BC8-062F26D48D77}" presName="rootText3" presStyleLbl="asst1" presStyleIdx="0" presStyleCnt="3" custScaleX="154662">
        <dgm:presLayoutVars>
          <dgm:chPref val="3"/>
        </dgm:presLayoutVars>
      </dgm:prSet>
      <dgm:spPr/>
    </dgm:pt>
    <dgm:pt modelId="{E774CD6F-51B2-4F35-BE81-91E50F780ADD}" type="pres">
      <dgm:prSet presAssocID="{DAFD3B77-57D7-47AA-9BC8-062F26D48D77}" presName="rootConnector3" presStyleLbl="asst1" presStyleIdx="0" presStyleCnt="3"/>
      <dgm:spPr/>
    </dgm:pt>
    <dgm:pt modelId="{C0FB1607-00D7-40AF-9854-2A33DFB21506}" type="pres">
      <dgm:prSet presAssocID="{DAFD3B77-57D7-47AA-9BC8-062F26D48D77}" presName="hierChild6" presStyleCnt="0"/>
      <dgm:spPr/>
    </dgm:pt>
    <dgm:pt modelId="{A8CDA807-AA59-4529-A17D-BF8F0FEE229F}" type="pres">
      <dgm:prSet presAssocID="{DAFD3B77-57D7-47AA-9BC8-062F26D48D77}" presName="hierChild7" presStyleCnt="0"/>
      <dgm:spPr/>
    </dgm:pt>
    <dgm:pt modelId="{8CD14F05-4080-40E2-B673-5F61865AF910}" type="pres">
      <dgm:prSet presAssocID="{4B47C22E-2E00-4912-9E1C-B9A58C1F3C11}" presName="Name111" presStyleLbl="parChTrans1D2" presStyleIdx="4" presStyleCnt="6"/>
      <dgm:spPr/>
    </dgm:pt>
    <dgm:pt modelId="{04B230D2-63DD-4F1F-8A63-0E7CC639C12C}" type="pres">
      <dgm:prSet presAssocID="{CF75E3F3-92C3-417C-A11B-3939606B97FB}" presName="hierRoot3" presStyleCnt="0">
        <dgm:presLayoutVars>
          <dgm:hierBranch val="init"/>
        </dgm:presLayoutVars>
      </dgm:prSet>
      <dgm:spPr/>
    </dgm:pt>
    <dgm:pt modelId="{AD9A3D50-433B-4B29-954C-9CAE1AFC4A88}" type="pres">
      <dgm:prSet presAssocID="{CF75E3F3-92C3-417C-A11B-3939606B97FB}" presName="rootComposite3" presStyleCnt="0"/>
      <dgm:spPr/>
    </dgm:pt>
    <dgm:pt modelId="{055F69DB-717F-496A-8258-7BEAD201D1FC}" type="pres">
      <dgm:prSet presAssocID="{CF75E3F3-92C3-417C-A11B-3939606B97FB}" presName="rootText3" presStyleLbl="asst1" presStyleIdx="1" presStyleCnt="3" custLinFactNeighborX="4020" custLinFactNeighborY="61176">
        <dgm:presLayoutVars>
          <dgm:chPref val="3"/>
        </dgm:presLayoutVars>
      </dgm:prSet>
      <dgm:spPr/>
    </dgm:pt>
    <dgm:pt modelId="{E40C6088-95F7-4BFF-B749-4E2EF282B23D}" type="pres">
      <dgm:prSet presAssocID="{CF75E3F3-92C3-417C-A11B-3939606B97FB}" presName="rootConnector3" presStyleLbl="asst1" presStyleIdx="1" presStyleCnt="3"/>
      <dgm:spPr/>
    </dgm:pt>
    <dgm:pt modelId="{E0F85266-78FF-4038-84B4-73891CB9B694}" type="pres">
      <dgm:prSet presAssocID="{CF75E3F3-92C3-417C-A11B-3939606B97FB}" presName="hierChild6" presStyleCnt="0"/>
      <dgm:spPr/>
    </dgm:pt>
    <dgm:pt modelId="{F63486AA-644D-4293-88BC-0E38916F0AD1}" type="pres">
      <dgm:prSet presAssocID="{CF75E3F3-92C3-417C-A11B-3939606B97FB}" presName="hierChild7" presStyleCnt="0"/>
      <dgm:spPr/>
    </dgm:pt>
    <dgm:pt modelId="{6A17C1D5-7AAD-475D-8CCA-03513773D784}" type="pres">
      <dgm:prSet presAssocID="{8D5E3FEB-440C-4453-91D7-B27A1CBBED61}" presName="Name111" presStyleLbl="parChTrans1D2" presStyleIdx="5" presStyleCnt="6"/>
      <dgm:spPr/>
    </dgm:pt>
    <dgm:pt modelId="{24EDF923-D2C9-430D-90D8-085AC2B9D4A1}" type="pres">
      <dgm:prSet presAssocID="{34EEC413-4186-49A7-9477-A9563F033525}" presName="hierRoot3" presStyleCnt="0">
        <dgm:presLayoutVars>
          <dgm:hierBranch val="init"/>
        </dgm:presLayoutVars>
      </dgm:prSet>
      <dgm:spPr/>
    </dgm:pt>
    <dgm:pt modelId="{8C6C5D9C-E6AB-400C-8B18-B40D6859E04B}" type="pres">
      <dgm:prSet presAssocID="{34EEC413-4186-49A7-9477-A9563F033525}" presName="rootComposite3" presStyleCnt="0"/>
      <dgm:spPr/>
    </dgm:pt>
    <dgm:pt modelId="{78460DD8-F3C8-4DC6-B907-C3BB66974405}" type="pres">
      <dgm:prSet presAssocID="{34EEC413-4186-49A7-9477-A9563F033525}" presName="rootText3" presStyleLbl="asst1" presStyleIdx="2" presStyleCnt="3" custLinFactNeighborX="56731" custLinFactNeighborY="-3387">
        <dgm:presLayoutVars>
          <dgm:chPref val="3"/>
        </dgm:presLayoutVars>
      </dgm:prSet>
      <dgm:spPr/>
    </dgm:pt>
    <dgm:pt modelId="{ABBB79F2-5C2C-493F-9199-E24D86E43FD7}" type="pres">
      <dgm:prSet presAssocID="{34EEC413-4186-49A7-9477-A9563F033525}" presName="rootConnector3" presStyleLbl="asst1" presStyleIdx="2" presStyleCnt="3"/>
      <dgm:spPr/>
    </dgm:pt>
    <dgm:pt modelId="{0B5AA595-E5F3-4310-AA9E-DF77BB34532A}" type="pres">
      <dgm:prSet presAssocID="{34EEC413-4186-49A7-9477-A9563F033525}" presName="hierChild6" presStyleCnt="0"/>
      <dgm:spPr/>
    </dgm:pt>
    <dgm:pt modelId="{0F56E407-960F-485F-B541-A271AAD391C7}" type="pres">
      <dgm:prSet presAssocID="{34EEC413-4186-49A7-9477-A9563F033525}" presName="hierChild7" presStyleCnt="0"/>
      <dgm:spPr/>
    </dgm:pt>
  </dgm:ptLst>
  <dgm:cxnLst>
    <dgm:cxn modelId="{7D8AEC03-9401-479B-846A-8FFFD4C3A1AB}" type="presOf" srcId="{CF75E3F3-92C3-417C-A11B-3939606B97FB}" destId="{055F69DB-717F-496A-8258-7BEAD201D1FC}" srcOrd="0" destOrd="0" presId="urn:microsoft.com/office/officeart/2005/8/layout/orgChart1"/>
    <dgm:cxn modelId="{06801211-5DDB-43DA-891C-135BFBA825B8}" type="presOf" srcId="{5A61DA91-8DEC-4BB9-90C5-5232886336E3}" destId="{08C77857-4885-413A-B349-7FDABB7238AB}" srcOrd="0" destOrd="0" presId="urn:microsoft.com/office/officeart/2005/8/layout/orgChart1"/>
    <dgm:cxn modelId="{EB3B8316-95F5-40D9-A19D-1BB78F0B63EA}" type="presOf" srcId="{440D75C8-86B1-4BF8-AB32-F1812BA8B651}" destId="{BB253587-FFA2-4A92-A9A8-B70D51E00616}" srcOrd="0" destOrd="0" presId="urn:microsoft.com/office/officeart/2005/8/layout/orgChart1"/>
    <dgm:cxn modelId="{01FCC62E-C49F-4241-93D6-E857CD3FC2F4}" type="presOf" srcId="{7093A548-1799-40C1-BBA3-657B650CF713}" destId="{7E0CB406-5913-4469-80A3-5EF22A16DC01}" srcOrd="0" destOrd="0" presId="urn:microsoft.com/office/officeart/2005/8/layout/orgChart1"/>
    <dgm:cxn modelId="{6CE45C30-C506-4926-BEA0-0BC54AD1DF46}" srcId="{270928B5-B16B-42CB-A446-E6EF5A39A571}" destId="{3445B299-0849-44B4-8643-6D8AB8D78A91}" srcOrd="4" destOrd="0" parTransId="{56502F58-7653-44AC-B71A-73974C5B9071}" sibTransId="{2C3D7F11-938B-4CAB-98FA-3A06E2578D24}"/>
    <dgm:cxn modelId="{2D988031-C486-4F0E-AA7D-E3E209727E1F}" type="presOf" srcId="{8D5E3FEB-440C-4453-91D7-B27A1CBBED61}" destId="{6A17C1D5-7AAD-475D-8CCA-03513773D784}" srcOrd="0" destOrd="0" presId="urn:microsoft.com/office/officeart/2005/8/layout/orgChart1"/>
    <dgm:cxn modelId="{1BAAE033-A0BB-4D14-82A6-AA191A2BB4F5}" srcId="{270928B5-B16B-42CB-A446-E6EF5A39A571}" destId="{CF75E3F3-92C3-417C-A11B-3939606B97FB}" srcOrd="1" destOrd="0" parTransId="{4B47C22E-2E00-4912-9E1C-B9A58C1F3C11}" sibTransId="{22AB9A22-19A7-46D5-A04A-1EB379691C76}"/>
    <dgm:cxn modelId="{029ADA39-AA56-4A64-8BF1-16D409D976B9}" type="presOf" srcId="{3445B299-0849-44B4-8643-6D8AB8D78A91}" destId="{8902DF1C-DA8A-4301-A5F1-F4A25249FCD8}" srcOrd="1" destOrd="0" presId="urn:microsoft.com/office/officeart/2005/8/layout/orgChart1"/>
    <dgm:cxn modelId="{B629063B-6886-45D9-ABC4-D19CBAA54FFC}" type="presOf" srcId="{DAFD3B77-57D7-47AA-9BC8-062F26D48D77}" destId="{E774CD6F-51B2-4F35-BE81-91E50F780ADD}" srcOrd="1" destOrd="0" presId="urn:microsoft.com/office/officeart/2005/8/layout/orgChart1"/>
    <dgm:cxn modelId="{2C02995F-E1CC-4513-ADF0-D13BD09F3A35}" srcId="{270928B5-B16B-42CB-A446-E6EF5A39A571}" destId="{93692CD2-C81B-484E-8B7F-92BB5582F822}" srcOrd="5" destOrd="0" parTransId="{D5E98ACB-1CBD-45B8-85B3-D39DA73CB6EC}" sibTransId="{06CF268D-7B92-4D35-B805-AB425934E640}"/>
    <dgm:cxn modelId="{BFBD4142-5E38-4C79-8096-0D7BA81FFD52}" type="presOf" srcId="{270928B5-B16B-42CB-A446-E6EF5A39A571}" destId="{08802FE4-CECD-4F3A-802A-9FFEC612BA77}" srcOrd="1" destOrd="0" presId="urn:microsoft.com/office/officeart/2005/8/layout/orgChart1"/>
    <dgm:cxn modelId="{E4223B48-3614-459B-B64D-F718A9A96316}" type="presOf" srcId="{34EEC413-4186-49A7-9477-A9563F033525}" destId="{ABBB79F2-5C2C-493F-9199-E24D86E43FD7}" srcOrd="1" destOrd="0" presId="urn:microsoft.com/office/officeart/2005/8/layout/orgChart1"/>
    <dgm:cxn modelId="{8587E978-BD7F-4151-BA49-88B0E2F9BF38}" type="presOf" srcId="{CF75E3F3-92C3-417C-A11B-3939606B97FB}" destId="{E40C6088-95F7-4BFF-B749-4E2EF282B23D}" srcOrd="1" destOrd="0" presId="urn:microsoft.com/office/officeart/2005/8/layout/orgChart1"/>
    <dgm:cxn modelId="{00A5E483-EF4C-43B9-9771-4B1C204C406A}" srcId="{270928B5-B16B-42CB-A446-E6EF5A39A571}" destId="{34EEC413-4186-49A7-9477-A9563F033525}" srcOrd="2" destOrd="0" parTransId="{8D5E3FEB-440C-4453-91D7-B27A1CBBED61}" sibTransId="{3CD9DF3B-D7C1-43B8-9BBA-F2F50391388A}"/>
    <dgm:cxn modelId="{13507393-2EEE-46ED-A503-BCB8659D1130}" type="presOf" srcId="{D5E98ACB-1CBD-45B8-85B3-D39DA73CB6EC}" destId="{86C027ED-9A02-4AA6-929D-35B817EE3EEE}" srcOrd="0" destOrd="0" presId="urn:microsoft.com/office/officeart/2005/8/layout/orgChart1"/>
    <dgm:cxn modelId="{7C985798-052F-4BF6-8A18-CC9A53695DBD}" type="presOf" srcId="{270928B5-B16B-42CB-A446-E6EF5A39A571}" destId="{77A6E120-4686-4AEF-98C0-3658BDC64CCD}" srcOrd="0" destOrd="0" presId="urn:microsoft.com/office/officeart/2005/8/layout/orgChart1"/>
    <dgm:cxn modelId="{105C20AD-8A3F-4B2A-98DE-A68D9552E413}" type="presOf" srcId="{34EEC413-4186-49A7-9477-A9563F033525}" destId="{78460DD8-F3C8-4DC6-B907-C3BB66974405}" srcOrd="0" destOrd="0" presId="urn:microsoft.com/office/officeart/2005/8/layout/orgChart1"/>
    <dgm:cxn modelId="{51387EB9-C90D-4B43-AA5E-58D529164EC8}" type="presOf" srcId="{5A61DA91-8DEC-4BB9-90C5-5232886336E3}" destId="{EFD53FF6-0F5C-4325-816B-FCCEC6A9C1F8}" srcOrd="1" destOrd="0" presId="urn:microsoft.com/office/officeart/2005/8/layout/orgChart1"/>
    <dgm:cxn modelId="{0BDE6CC0-218F-46B1-8773-31DEA967982A}" type="presOf" srcId="{8C6DFF18-1297-4FE0-93B1-EC5300A3BD13}" destId="{2D8738CE-77F6-4147-815F-BF6BC6AC8061}" srcOrd="0" destOrd="0" presId="urn:microsoft.com/office/officeart/2005/8/layout/orgChart1"/>
    <dgm:cxn modelId="{AA0E99C6-B686-4665-8ACB-5F7C4F70E9FC}" srcId="{270928B5-B16B-42CB-A446-E6EF5A39A571}" destId="{5A61DA91-8DEC-4BB9-90C5-5232886336E3}" srcOrd="3" destOrd="0" parTransId="{7093A548-1799-40C1-BBA3-657B650CF713}" sibTransId="{14814ADA-7B64-4DAF-BEAE-7CBE8A263A48}"/>
    <dgm:cxn modelId="{2FAFBACA-22E9-40D5-82B0-3EA22945339F}" type="presOf" srcId="{4B47C22E-2E00-4912-9E1C-B9A58C1F3C11}" destId="{8CD14F05-4080-40E2-B673-5F61865AF910}" srcOrd="0" destOrd="0" presId="urn:microsoft.com/office/officeart/2005/8/layout/orgChart1"/>
    <dgm:cxn modelId="{574811CF-953D-4F0D-BC56-69024FB118F1}" type="presOf" srcId="{56502F58-7653-44AC-B71A-73974C5B9071}" destId="{B1263727-D01B-43D0-AFDD-C53A5B73AAE0}" srcOrd="0" destOrd="0" presId="urn:microsoft.com/office/officeart/2005/8/layout/orgChart1"/>
    <dgm:cxn modelId="{D22C98CF-A5A1-461B-B125-5E7AF6808B7D}" srcId="{270928B5-B16B-42CB-A446-E6EF5A39A571}" destId="{DAFD3B77-57D7-47AA-9BC8-062F26D48D77}" srcOrd="0" destOrd="0" parTransId="{8C6DFF18-1297-4FE0-93B1-EC5300A3BD13}" sibTransId="{38469CFE-CE78-419E-B393-5232538BAB67}"/>
    <dgm:cxn modelId="{BF3F29D2-E7EF-4530-AF18-3DDC8AB14E12}" type="presOf" srcId="{3445B299-0849-44B4-8643-6D8AB8D78A91}" destId="{081BD60A-6E55-4025-A3AF-E8D796CC7D1F}" srcOrd="0" destOrd="0" presId="urn:microsoft.com/office/officeart/2005/8/layout/orgChart1"/>
    <dgm:cxn modelId="{05FA41E0-40D3-4DF7-8FA0-924D6FB53A78}" type="presOf" srcId="{93692CD2-C81B-484E-8B7F-92BB5582F822}" destId="{450791FC-B473-44DB-B406-A23A220BCC01}" srcOrd="1" destOrd="0" presId="urn:microsoft.com/office/officeart/2005/8/layout/orgChart1"/>
    <dgm:cxn modelId="{28C1E5EA-4EE7-43B7-A3B2-823752003CD6}" srcId="{440D75C8-86B1-4BF8-AB32-F1812BA8B651}" destId="{270928B5-B16B-42CB-A446-E6EF5A39A571}" srcOrd="0" destOrd="0" parTransId="{B58E683A-0796-48C4-9452-7B2371C97378}" sibTransId="{E7E07D1E-3D47-4ED8-AD59-A854EC7BB730}"/>
    <dgm:cxn modelId="{937AE9ED-F00B-467F-92F5-D0338E72D0A9}" type="presOf" srcId="{93692CD2-C81B-484E-8B7F-92BB5582F822}" destId="{EBB46F81-7CA2-4CF4-AA03-B81B4C81C1CD}" srcOrd="0" destOrd="0" presId="urn:microsoft.com/office/officeart/2005/8/layout/orgChart1"/>
    <dgm:cxn modelId="{63949AF0-8C35-48FB-ABC3-25FBF3A2CE49}" type="presOf" srcId="{DAFD3B77-57D7-47AA-9BC8-062F26D48D77}" destId="{AFF3835E-FC14-4F31-91D9-AFB16104131D}" srcOrd="0" destOrd="0" presId="urn:microsoft.com/office/officeart/2005/8/layout/orgChart1"/>
    <dgm:cxn modelId="{846D8524-5ABD-4E4A-B7D8-0CEDD677769A}" type="presParOf" srcId="{BB253587-FFA2-4A92-A9A8-B70D51E00616}" destId="{5AF1B926-CC31-4651-82A2-4E813F95E3E5}" srcOrd="0" destOrd="0" presId="urn:microsoft.com/office/officeart/2005/8/layout/orgChart1"/>
    <dgm:cxn modelId="{55E8BAC4-6112-4525-9D4E-61A7B477F3C0}" type="presParOf" srcId="{5AF1B926-CC31-4651-82A2-4E813F95E3E5}" destId="{C3498B83-C2FA-4770-9DE8-567DBC132643}" srcOrd="0" destOrd="0" presId="urn:microsoft.com/office/officeart/2005/8/layout/orgChart1"/>
    <dgm:cxn modelId="{DD9AF332-BEF2-4F73-8DE3-1F8FF8744EC9}" type="presParOf" srcId="{C3498B83-C2FA-4770-9DE8-567DBC132643}" destId="{77A6E120-4686-4AEF-98C0-3658BDC64CCD}" srcOrd="0" destOrd="0" presId="urn:microsoft.com/office/officeart/2005/8/layout/orgChart1"/>
    <dgm:cxn modelId="{31ED1AA6-47F5-4CA7-8F46-506E803604DB}" type="presParOf" srcId="{C3498B83-C2FA-4770-9DE8-567DBC132643}" destId="{08802FE4-CECD-4F3A-802A-9FFEC612BA77}" srcOrd="1" destOrd="0" presId="urn:microsoft.com/office/officeart/2005/8/layout/orgChart1"/>
    <dgm:cxn modelId="{C9801D17-F055-4B9F-87B9-F335598D86A1}" type="presParOf" srcId="{5AF1B926-CC31-4651-82A2-4E813F95E3E5}" destId="{BA57035A-4844-4B88-B85A-3961E3891280}" srcOrd="1" destOrd="0" presId="urn:microsoft.com/office/officeart/2005/8/layout/orgChart1"/>
    <dgm:cxn modelId="{27AB8329-481B-475D-9F80-7F9677E6F0C8}" type="presParOf" srcId="{BA57035A-4844-4B88-B85A-3961E3891280}" destId="{7E0CB406-5913-4469-80A3-5EF22A16DC01}" srcOrd="0" destOrd="0" presId="urn:microsoft.com/office/officeart/2005/8/layout/orgChart1"/>
    <dgm:cxn modelId="{8C9D6EA2-5E30-49EC-8A65-01267FAB93D5}" type="presParOf" srcId="{BA57035A-4844-4B88-B85A-3961E3891280}" destId="{D2581054-B60D-4E09-8B00-866616BFF18B}" srcOrd="1" destOrd="0" presId="urn:microsoft.com/office/officeart/2005/8/layout/orgChart1"/>
    <dgm:cxn modelId="{1A615362-379D-4217-8833-A4C63A8048F3}" type="presParOf" srcId="{D2581054-B60D-4E09-8B00-866616BFF18B}" destId="{C9F89615-930F-4E9F-B33A-BE08D1F56901}" srcOrd="0" destOrd="0" presId="urn:microsoft.com/office/officeart/2005/8/layout/orgChart1"/>
    <dgm:cxn modelId="{9FF79EDA-8994-405A-B18A-A0FA2DA56CC2}" type="presParOf" srcId="{C9F89615-930F-4E9F-B33A-BE08D1F56901}" destId="{08C77857-4885-413A-B349-7FDABB7238AB}" srcOrd="0" destOrd="0" presId="urn:microsoft.com/office/officeart/2005/8/layout/orgChart1"/>
    <dgm:cxn modelId="{B028BB80-4340-4F30-8F92-3D46FB4DBE0B}" type="presParOf" srcId="{C9F89615-930F-4E9F-B33A-BE08D1F56901}" destId="{EFD53FF6-0F5C-4325-816B-FCCEC6A9C1F8}" srcOrd="1" destOrd="0" presId="urn:microsoft.com/office/officeart/2005/8/layout/orgChart1"/>
    <dgm:cxn modelId="{F5BA9DB1-F2FB-4AC4-B795-EDEFD4864062}" type="presParOf" srcId="{D2581054-B60D-4E09-8B00-866616BFF18B}" destId="{03D4EF7B-9017-47F8-98DF-11298CD08564}" srcOrd="1" destOrd="0" presId="urn:microsoft.com/office/officeart/2005/8/layout/orgChart1"/>
    <dgm:cxn modelId="{6B616172-8921-4838-B865-C45635EC54ED}" type="presParOf" srcId="{D2581054-B60D-4E09-8B00-866616BFF18B}" destId="{10E60747-2C67-42D3-995B-DA64041F796C}" srcOrd="2" destOrd="0" presId="urn:microsoft.com/office/officeart/2005/8/layout/orgChart1"/>
    <dgm:cxn modelId="{1A6838D0-E5E8-4F79-BB9B-7066C0130D76}" type="presParOf" srcId="{BA57035A-4844-4B88-B85A-3961E3891280}" destId="{B1263727-D01B-43D0-AFDD-C53A5B73AAE0}" srcOrd="2" destOrd="0" presId="urn:microsoft.com/office/officeart/2005/8/layout/orgChart1"/>
    <dgm:cxn modelId="{057E8835-8B2E-4479-BB5C-E8FEFCAD8231}" type="presParOf" srcId="{BA57035A-4844-4B88-B85A-3961E3891280}" destId="{4048850C-6BF9-4390-B13B-2C9D057E1A28}" srcOrd="3" destOrd="0" presId="urn:microsoft.com/office/officeart/2005/8/layout/orgChart1"/>
    <dgm:cxn modelId="{B01A2109-0751-46D5-85DC-D064A0115486}" type="presParOf" srcId="{4048850C-6BF9-4390-B13B-2C9D057E1A28}" destId="{03D5FAB5-CB04-4D08-BA1B-5B53A2F38F56}" srcOrd="0" destOrd="0" presId="urn:microsoft.com/office/officeart/2005/8/layout/orgChart1"/>
    <dgm:cxn modelId="{B2B9C8B3-077F-4897-9954-BE2BC31848A6}" type="presParOf" srcId="{03D5FAB5-CB04-4D08-BA1B-5B53A2F38F56}" destId="{081BD60A-6E55-4025-A3AF-E8D796CC7D1F}" srcOrd="0" destOrd="0" presId="urn:microsoft.com/office/officeart/2005/8/layout/orgChart1"/>
    <dgm:cxn modelId="{5A2E77A9-B3B0-43D8-BFC1-C423F3279A18}" type="presParOf" srcId="{03D5FAB5-CB04-4D08-BA1B-5B53A2F38F56}" destId="{8902DF1C-DA8A-4301-A5F1-F4A25249FCD8}" srcOrd="1" destOrd="0" presId="urn:microsoft.com/office/officeart/2005/8/layout/orgChart1"/>
    <dgm:cxn modelId="{B1A69195-D6A3-4588-8017-5E0DD68C03AB}" type="presParOf" srcId="{4048850C-6BF9-4390-B13B-2C9D057E1A28}" destId="{E7B4FACB-EC30-4ECE-901C-DAB93F2235F3}" srcOrd="1" destOrd="0" presId="urn:microsoft.com/office/officeart/2005/8/layout/orgChart1"/>
    <dgm:cxn modelId="{A4BBEBBE-7D4C-4AA7-8EA6-CF2CF436A684}" type="presParOf" srcId="{4048850C-6BF9-4390-B13B-2C9D057E1A28}" destId="{59FF1501-4092-49BB-9D75-9405D150245C}" srcOrd="2" destOrd="0" presId="urn:microsoft.com/office/officeart/2005/8/layout/orgChart1"/>
    <dgm:cxn modelId="{7493D550-1655-4F50-A58F-0698D1293B63}" type="presParOf" srcId="{BA57035A-4844-4B88-B85A-3961E3891280}" destId="{86C027ED-9A02-4AA6-929D-35B817EE3EEE}" srcOrd="4" destOrd="0" presId="urn:microsoft.com/office/officeart/2005/8/layout/orgChart1"/>
    <dgm:cxn modelId="{97305CAE-0E27-41BF-AFA0-2F6468053590}" type="presParOf" srcId="{BA57035A-4844-4B88-B85A-3961E3891280}" destId="{1AB9DAC0-1768-46A6-92C6-D22F8E26EDB4}" srcOrd="5" destOrd="0" presId="urn:microsoft.com/office/officeart/2005/8/layout/orgChart1"/>
    <dgm:cxn modelId="{B0AF4490-C8C6-4203-B5FE-9CC3E881D6C6}" type="presParOf" srcId="{1AB9DAC0-1768-46A6-92C6-D22F8E26EDB4}" destId="{5876CF67-39E6-4E0E-B719-8B43BA49FD02}" srcOrd="0" destOrd="0" presId="urn:microsoft.com/office/officeart/2005/8/layout/orgChart1"/>
    <dgm:cxn modelId="{3613628B-31B1-4CCC-9FFC-19187D9E18FA}" type="presParOf" srcId="{5876CF67-39E6-4E0E-B719-8B43BA49FD02}" destId="{EBB46F81-7CA2-4CF4-AA03-B81B4C81C1CD}" srcOrd="0" destOrd="0" presId="urn:microsoft.com/office/officeart/2005/8/layout/orgChart1"/>
    <dgm:cxn modelId="{945BC359-2232-4AAD-B30E-A61D42392712}" type="presParOf" srcId="{5876CF67-39E6-4E0E-B719-8B43BA49FD02}" destId="{450791FC-B473-44DB-B406-A23A220BCC01}" srcOrd="1" destOrd="0" presId="urn:microsoft.com/office/officeart/2005/8/layout/orgChart1"/>
    <dgm:cxn modelId="{43B3B2BC-0F3C-4913-B76C-CD5793E4B022}" type="presParOf" srcId="{1AB9DAC0-1768-46A6-92C6-D22F8E26EDB4}" destId="{93742011-00A8-472A-B536-10323D02F33E}" srcOrd="1" destOrd="0" presId="urn:microsoft.com/office/officeart/2005/8/layout/orgChart1"/>
    <dgm:cxn modelId="{2CCE26D4-237B-400D-9923-AAB117480F43}" type="presParOf" srcId="{1AB9DAC0-1768-46A6-92C6-D22F8E26EDB4}" destId="{E17A2E08-D2E3-4056-8A94-E5AAEAC1893F}" srcOrd="2" destOrd="0" presId="urn:microsoft.com/office/officeart/2005/8/layout/orgChart1"/>
    <dgm:cxn modelId="{7E6DCF57-8E4D-4933-8CC4-CBE5D1A47559}" type="presParOf" srcId="{5AF1B926-CC31-4651-82A2-4E813F95E3E5}" destId="{53FAEF5E-AA83-4C49-9798-B88682FD7DD8}" srcOrd="2" destOrd="0" presId="urn:microsoft.com/office/officeart/2005/8/layout/orgChart1"/>
    <dgm:cxn modelId="{83E4CE98-E494-4070-BC2E-29A2C62D174D}" type="presParOf" srcId="{53FAEF5E-AA83-4C49-9798-B88682FD7DD8}" destId="{2D8738CE-77F6-4147-815F-BF6BC6AC8061}" srcOrd="0" destOrd="0" presId="urn:microsoft.com/office/officeart/2005/8/layout/orgChart1"/>
    <dgm:cxn modelId="{1B18F351-D8D3-42F9-8BBF-5DFBC05C9982}" type="presParOf" srcId="{53FAEF5E-AA83-4C49-9798-B88682FD7DD8}" destId="{671ADD71-11CD-4B1A-B05E-2EAB962FD388}" srcOrd="1" destOrd="0" presId="urn:microsoft.com/office/officeart/2005/8/layout/orgChart1"/>
    <dgm:cxn modelId="{045639B8-0E49-4F36-8338-08DE7DFB4332}" type="presParOf" srcId="{671ADD71-11CD-4B1A-B05E-2EAB962FD388}" destId="{83809113-5011-4AD4-B78D-1938B35D4409}" srcOrd="0" destOrd="0" presId="urn:microsoft.com/office/officeart/2005/8/layout/orgChart1"/>
    <dgm:cxn modelId="{47BFDC75-414A-4577-9951-006DA7BAD27A}" type="presParOf" srcId="{83809113-5011-4AD4-B78D-1938B35D4409}" destId="{AFF3835E-FC14-4F31-91D9-AFB16104131D}" srcOrd="0" destOrd="0" presId="urn:microsoft.com/office/officeart/2005/8/layout/orgChart1"/>
    <dgm:cxn modelId="{6D630F4A-20F0-44E0-956F-9E821417AF1A}" type="presParOf" srcId="{83809113-5011-4AD4-B78D-1938B35D4409}" destId="{E774CD6F-51B2-4F35-BE81-91E50F780ADD}" srcOrd="1" destOrd="0" presId="urn:microsoft.com/office/officeart/2005/8/layout/orgChart1"/>
    <dgm:cxn modelId="{EA571359-13A9-42BB-9BB7-7C5E2D98D9A1}" type="presParOf" srcId="{671ADD71-11CD-4B1A-B05E-2EAB962FD388}" destId="{C0FB1607-00D7-40AF-9854-2A33DFB21506}" srcOrd="1" destOrd="0" presId="urn:microsoft.com/office/officeart/2005/8/layout/orgChart1"/>
    <dgm:cxn modelId="{EDB2C9E0-E570-4640-BA7F-205CD6AE5438}" type="presParOf" srcId="{671ADD71-11CD-4B1A-B05E-2EAB962FD388}" destId="{A8CDA807-AA59-4529-A17D-BF8F0FEE229F}" srcOrd="2" destOrd="0" presId="urn:microsoft.com/office/officeart/2005/8/layout/orgChart1"/>
    <dgm:cxn modelId="{FB6BCFB8-61BD-45EE-AD7A-B189DEA62B1D}" type="presParOf" srcId="{53FAEF5E-AA83-4C49-9798-B88682FD7DD8}" destId="{8CD14F05-4080-40E2-B673-5F61865AF910}" srcOrd="2" destOrd="0" presId="urn:microsoft.com/office/officeart/2005/8/layout/orgChart1"/>
    <dgm:cxn modelId="{3DA83560-FADA-49D9-90C6-80937070DCE5}" type="presParOf" srcId="{53FAEF5E-AA83-4C49-9798-B88682FD7DD8}" destId="{04B230D2-63DD-4F1F-8A63-0E7CC639C12C}" srcOrd="3" destOrd="0" presId="urn:microsoft.com/office/officeart/2005/8/layout/orgChart1"/>
    <dgm:cxn modelId="{8EC2E9C5-8E4C-4B96-B627-686A714AEC8B}" type="presParOf" srcId="{04B230D2-63DD-4F1F-8A63-0E7CC639C12C}" destId="{AD9A3D50-433B-4B29-954C-9CAE1AFC4A88}" srcOrd="0" destOrd="0" presId="urn:microsoft.com/office/officeart/2005/8/layout/orgChart1"/>
    <dgm:cxn modelId="{F9CF40C2-AC59-4DD0-A629-2911E5D90872}" type="presParOf" srcId="{AD9A3D50-433B-4B29-954C-9CAE1AFC4A88}" destId="{055F69DB-717F-496A-8258-7BEAD201D1FC}" srcOrd="0" destOrd="0" presId="urn:microsoft.com/office/officeart/2005/8/layout/orgChart1"/>
    <dgm:cxn modelId="{6A157095-B7F7-467C-B768-AD02CFF56358}" type="presParOf" srcId="{AD9A3D50-433B-4B29-954C-9CAE1AFC4A88}" destId="{E40C6088-95F7-4BFF-B749-4E2EF282B23D}" srcOrd="1" destOrd="0" presId="urn:microsoft.com/office/officeart/2005/8/layout/orgChart1"/>
    <dgm:cxn modelId="{0B2D7C07-B73E-46FE-9C0B-1AC2AC338A5D}" type="presParOf" srcId="{04B230D2-63DD-4F1F-8A63-0E7CC639C12C}" destId="{E0F85266-78FF-4038-84B4-73891CB9B694}" srcOrd="1" destOrd="0" presId="urn:microsoft.com/office/officeart/2005/8/layout/orgChart1"/>
    <dgm:cxn modelId="{FF13AC5F-9A4F-468E-9714-70857755FCEE}" type="presParOf" srcId="{04B230D2-63DD-4F1F-8A63-0E7CC639C12C}" destId="{F63486AA-644D-4293-88BC-0E38916F0AD1}" srcOrd="2" destOrd="0" presId="urn:microsoft.com/office/officeart/2005/8/layout/orgChart1"/>
    <dgm:cxn modelId="{5277E5E8-6149-473E-A708-4229B159972E}" type="presParOf" srcId="{53FAEF5E-AA83-4C49-9798-B88682FD7DD8}" destId="{6A17C1D5-7AAD-475D-8CCA-03513773D784}" srcOrd="4" destOrd="0" presId="urn:microsoft.com/office/officeart/2005/8/layout/orgChart1"/>
    <dgm:cxn modelId="{6235E9C1-C572-4ECA-92C2-F143FDA5F8AB}" type="presParOf" srcId="{53FAEF5E-AA83-4C49-9798-B88682FD7DD8}" destId="{24EDF923-D2C9-430D-90D8-085AC2B9D4A1}" srcOrd="5" destOrd="0" presId="urn:microsoft.com/office/officeart/2005/8/layout/orgChart1"/>
    <dgm:cxn modelId="{43897FCD-3049-4B06-AEC8-15EDB8F426AF}" type="presParOf" srcId="{24EDF923-D2C9-430D-90D8-085AC2B9D4A1}" destId="{8C6C5D9C-E6AB-400C-8B18-B40D6859E04B}" srcOrd="0" destOrd="0" presId="urn:microsoft.com/office/officeart/2005/8/layout/orgChart1"/>
    <dgm:cxn modelId="{1C38C80D-FFB8-4F90-8EC1-D3054C725B9D}" type="presParOf" srcId="{8C6C5D9C-E6AB-400C-8B18-B40D6859E04B}" destId="{78460DD8-F3C8-4DC6-B907-C3BB66974405}" srcOrd="0" destOrd="0" presId="urn:microsoft.com/office/officeart/2005/8/layout/orgChart1"/>
    <dgm:cxn modelId="{13D66FE9-7F23-4901-905D-ABEE42468B9E}" type="presParOf" srcId="{8C6C5D9C-E6AB-400C-8B18-B40D6859E04B}" destId="{ABBB79F2-5C2C-493F-9199-E24D86E43FD7}" srcOrd="1" destOrd="0" presId="urn:microsoft.com/office/officeart/2005/8/layout/orgChart1"/>
    <dgm:cxn modelId="{26587F2D-5301-421C-9D37-4A41ABDF1440}" type="presParOf" srcId="{24EDF923-D2C9-430D-90D8-085AC2B9D4A1}" destId="{0B5AA595-E5F3-4310-AA9E-DF77BB34532A}" srcOrd="1" destOrd="0" presId="urn:microsoft.com/office/officeart/2005/8/layout/orgChart1"/>
    <dgm:cxn modelId="{AE867C92-E509-4ABE-8290-03327DA29AE4}" type="presParOf" srcId="{24EDF923-D2C9-430D-90D8-085AC2B9D4A1}" destId="{0F56E407-960F-485F-B541-A271AAD391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7C1D5-7AAD-475D-8CCA-03513773D784}">
      <dsp:nvSpPr>
        <dsp:cNvPr id="0" name=""/>
        <dsp:cNvSpPr/>
      </dsp:nvSpPr>
      <dsp:spPr>
        <a:xfrm>
          <a:off x="4417209" y="1052483"/>
          <a:ext cx="177321" cy="2425137"/>
        </a:xfrm>
        <a:custGeom>
          <a:avLst/>
          <a:gdLst/>
          <a:ahLst/>
          <a:cxnLst/>
          <a:rect l="0" t="0" r="0" b="0"/>
          <a:pathLst>
            <a:path>
              <a:moveTo>
                <a:pt x="177321" y="0"/>
              </a:moveTo>
              <a:lnTo>
                <a:pt x="177321" y="2425137"/>
              </a:lnTo>
              <a:lnTo>
                <a:pt x="0" y="2425137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D14F05-4080-40E2-B673-5F61865AF910}">
      <dsp:nvSpPr>
        <dsp:cNvPr id="0" name=""/>
        <dsp:cNvSpPr/>
      </dsp:nvSpPr>
      <dsp:spPr>
        <a:xfrm>
          <a:off x="4594531" y="1052483"/>
          <a:ext cx="305386" cy="1610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806"/>
              </a:lnTo>
              <a:lnTo>
                <a:pt x="305386" y="1610806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738CE-77F6-4147-815F-BF6BC6AC8061}">
      <dsp:nvSpPr>
        <dsp:cNvPr id="0" name=""/>
        <dsp:cNvSpPr/>
      </dsp:nvSpPr>
      <dsp:spPr>
        <a:xfrm>
          <a:off x="4373694" y="1052483"/>
          <a:ext cx="220837" cy="967476"/>
        </a:xfrm>
        <a:custGeom>
          <a:avLst/>
          <a:gdLst/>
          <a:ahLst/>
          <a:cxnLst/>
          <a:rect l="0" t="0" r="0" b="0"/>
          <a:pathLst>
            <a:path>
              <a:moveTo>
                <a:pt x="220837" y="0"/>
              </a:moveTo>
              <a:lnTo>
                <a:pt x="220837" y="967476"/>
              </a:lnTo>
              <a:lnTo>
                <a:pt x="0" y="967476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027ED-9A02-4AA6-929D-35B817EE3EEE}">
      <dsp:nvSpPr>
        <dsp:cNvPr id="0" name=""/>
        <dsp:cNvSpPr/>
      </dsp:nvSpPr>
      <dsp:spPr>
        <a:xfrm>
          <a:off x="4594531" y="1052483"/>
          <a:ext cx="2544883" cy="3428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7394"/>
              </a:lnTo>
              <a:lnTo>
                <a:pt x="2544883" y="3207394"/>
              </a:lnTo>
              <a:lnTo>
                <a:pt x="2544883" y="3428231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263727-D01B-43D0-AFDD-C53A5B73AAE0}">
      <dsp:nvSpPr>
        <dsp:cNvPr id="0" name=""/>
        <dsp:cNvSpPr/>
      </dsp:nvSpPr>
      <dsp:spPr>
        <a:xfrm>
          <a:off x="4548811" y="1052483"/>
          <a:ext cx="91440" cy="34282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28231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CB406-5913-4469-80A3-5EF22A16DC01}">
      <dsp:nvSpPr>
        <dsp:cNvPr id="0" name=""/>
        <dsp:cNvSpPr/>
      </dsp:nvSpPr>
      <dsp:spPr>
        <a:xfrm>
          <a:off x="2049647" y="1052483"/>
          <a:ext cx="2544883" cy="3428231"/>
        </a:xfrm>
        <a:custGeom>
          <a:avLst/>
          <a:gdLst/>
          <a:ahLst/>
          <a:cxnLst/>
          <a:rect l="0" t="0" r="0" b="0"/>
          <a:pathLst>
            <a:path>
              <a:moveTo>
                <a:pt x="2544883" y="0"/>
              </a:moveTo>
              <a:lnTo>
                <a:pt x="2544883" y="3207394"/>
              </a:lnTo>
              <a:lnTo>
                <a:pt x="0" y="3207394"/>
              </a:lnTo>
              <a:lnTo>
                <a:pt x="0" y="3428231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6E120-4686-4AEF-98C0-3658BDC64CCD}">
      <dsp:nvSpPr>
        <dsp:cNvPr id="0" name=""/>
        <dsp:cNvSpPr/>
      </dsp:nvSpPr>
      <dsp:spPr>
        <a:xfrm>
          <a:off x="3290604" y="878"/>
          <a:ext cx="2607853" cy="1051604"/>
        </a:xfrm>
        <a:prstGeom prst="rect">
          <a:avLst/>
        </a:prstGeom>
        <a:solidFill>
          <a:schemeClr val="accent5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1" kern="1200" dirty="0"/>
            <a:t>Presidência</a:t>
          </a:r>
        </a:p>
      </dsp:txBody>
      <dsp:txXfrm>
        <a:off x="3290604" y="878"/>
        <a:ext cx="2607853" cy="1051604"/>
      </dsp:txXfrm>
    </dsp:sp>
    <dsp:sp modelId="{08C77857-4885-413A-B349-7FDABB7238AB}">
      <dsp:nvSpPr>
        <dsp:cNvPr id="0" name=""/>
        <dsp:cNvSpPr/>
      </dsp:nvSpPr>
      <dsp:spPr>
        <a:xfrm>
          <a:off x="998043" y="4480714"/>
          <a:ext cx="2103209" cy="105160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Diretoria Comercial </a:t>
          </a:r>
        </a:p>
      </dsp:txBody>
      <dsp:txXfrm>
        <a:off x="998043" y="4480714"/>
        <a:ext cx="2103209" cy="1051604"/>
      </dsp:txXfrm>
    </dsp:sp>
    <dsp:sp modelId="{081BD60A-6E55-4025-A3AF-E8D796CC7D1F}">
      <dsp:nvSpPr>
        <dsp:cNvPr id="0" name=""/>
        <dsp:cNvSpPr/>
      </dsp:nvSpPr>
      <dsp:spPr>
        <a:xfrm>
          <a:off x="3542926" y="4480714"/>
          <a:ext cx="2103209" cy="105160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Diretoria Operações</a:t>
          </a:r>
        </a:p>
      </dsp:txBody>
      <dsp:txXfrm>
        <a:off x="3542926" y="4480714"/>
        <a:ext cx="2103209" cy="1051604"/>
      </dsp:txXfrm>
    </dsp:sp>
    <dsp:sp modelId="{EBB46F81-7CA2-4CF4-AA03-B81B4C81C1CD}">
      <dsp:nvSpPr>
        <dsp:cNvPr id="0" name=""/>
        <dsp:cNvSpPr/>
      </dsp:nvSpPr>
      <dsp:spPr>
        <a:xfrm>
          <a:off x="6087810" y="4480714"/>
          <a:ext cx="2103209" cy="105160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Diretoria Financeira</a:t>
          </a:r>
        </a:p>
      </dsp:txBody>
      <dsp:txXfrm>
        <a:off x="6087810" y="4480714"/>
        <a:ext cx="2103209" cy="1051604"/>
      </dsp:txXfrm>
    </dsp:sp>
    <dsp:sp modelId="{AFF3835E-FC14-4F31-91D9-AFB16104131D}">
      <dsp:nvSpPr>
        <dsp:cNvPr id="0" name=""/>
        <dsp:cNvSpPr/>
      </dsp:nvSpPr>
      <dsp:spPr>
        <a:xfrm>
          <a:off x="1120828" y="1494157"/>
          <a:ext cx="3252866" cy="1051604"/>
        </a:xfrm>
        <a:prstGeom prst="rect">
          <a:avLst/>
        </a:prstGeom>
        <a:solidFill>
          <a:schemeClr val="accent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b="1" kern="1200" dirty="0"/>
            <a:t>Compliance</a:t>
          </a:r>
        </a:p>
      </dsp:txBody>
      <dsp:txXfrm>
        <a:off x="1120828" y="1494157"/>
        <a:ext cx="3252866" cy="1051604"/>
      </dsp:txXfrm>
    </dsp:sp>
    <dsp:sp modelId="{055F69DB-717F-496A-8258-7BEAD201D1FC}">
      <dsp:nvSpPr>
        <dsp:cNvPr id="0" name=""/>
        <dsp:cNvSpPr/>
      </dsp:nvSpPr>
      <dsp:spPr>
        <a:xfrm>
          <a:off x="4899917" y="2137486"/>
          <a:ext cx="2103209" cy="105160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Comunicação Institucional</a:t>
          </a:r>
        </a:p>
      </dsp:txBody>
      <dsp:txXfrm>
        <a:off x="4899917" y="2137486"/>
        <a:ext cx="2103209" cy="1051604"/>
      </dsp:txXfrm>
    </dsp:sp>
    <dsp:sp modelId="{78460DD8-F3C8-4DC6-B907-C3BB66974405}">
      <dsp:nvSpPr>
        <dsp:cNvPr id="0" name=""/>
        <dsp:cNvSpPr/>
      </dsp:nvSpPr>
      <dsp:spPr>
        <a:xfrm>
          <a:off x="2314000" y="2951818"/>
          <a:ext cx="2103209" cy="1051604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Jurídico</a:t>
          </a:r>
        </a:p>
      </dsp:txBody>
      <dsp:txXfrm>
        <a:off x="2314000" y="2951818"/>
        <a:ext cx="2103209" cy="1051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E3DD52E9-FF89-42C0-9931-17FCBF6BDD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A3294B1-4753-4224-B3AB-755C931C7E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6A118-91B9-4CB0-8218-DC9A0FEF656E}" type="datetimeFigureOut">
              <a:rPr lang="pt-BR" smtClean="0"/>
              <a:t>23/10/2017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FA9474F-3CE4-4E72-859D-D2CAD016D42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200162E-24E7-4D67-BD8C-973A7E53E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31CA7-E05E-4D0D-A5CE-6BD24D66CDA3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5010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3CCD3-F93D-4DA6-8DDB-E684E5000CAC}" type="datetimeFigureOut">
              <a:rPr lang="pt-BR" smtClean="0"/>
              <a:t>23/10/2017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17333-E466-432A-9850-223FF8DFCDE2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6337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BFA31-4AD0-0D49-9F36-947BA5210E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257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817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6115" y="3019585"/>
            <a:ext cx="14689296" cy="208355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2229" y="5508149"/>
            <a:ext cx="12097068" cy="24840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6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727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591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455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319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183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047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911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9" name="Imagem 8">
            <a:extLst/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74"/>
            <a:ext cx="17281525" cy="9719715"/>
          </a:xfrm>
          <a:prstGeom prst="rect">
            <a:avLst/>
          </a:prstGeom>
        </p:spPr>
      </p:pic>
      <p:pic>
        <p:nvPicPr>
          <p:cNvPr id="10" name="Imagem 9">
            <a:extLst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693501" y="8348870"/>
            <a:ext cx="1909235" cy="877831"/>
          </a:xfrm>
          <a:prstGeom prst="rect">
            <a:avLst/>
          </a:prstGeom>
        </p:spPr>
      </p:pic>
      <p:sp>
        <p:nvSpPr>
          <p:cNvPr id="11" name="TextBox 4">
            <a:extLst/>
          </p:cNvPr>
          <p:cNvSpPr txBox="1"/>
          <p:nvPr userDrawn="1"/>
        </p:nvSpPr>
        <p:spPr>
          <a:xfrm>
            <a:off x="1173881" y="1080138"/>
            <a:ext cx="7890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8586"/>
                </a:solidFill>
              </a:rPr>
              <a:t>TÍTULO DA PÁGINA</a:t>
            </a:r>
          </a:p>
        </p:txBody>
      </p:sp>
      <p:pic>
        <p:nvPicPr>
          <p:cNvPr id="12" name="Imagem 11">
            <a:extLst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354106" y="5424801"/>
            <a:ext cx="2588024" cy="256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516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84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529106" y="292508"/>
            <a:ext cx="3888343" cy="6219169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4076" y="292508"/>
            <a:ext cx="11377004" cy="6219169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1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261536" y="132404"/>
            <a:ext cx="12378456" cy="709917"/>
          </a:xfrm>
          <a:prstGeom prst="rect">
            <a:avLst/>
          </a:prstGeom>
        </p:spPr>
        <p:txBody>
          <a:bodyPr/>
          <a:lstStyle>
            <a:lvl1pPr>
              <a:defRPr sz="4629">
                <a:solidFill>
                  <a:schemeClr val="bg1"/>
                </a:solidFill>
                <a:latin typeface="Bebas Neue Book" panose="00000500000000000000" pitchFamily="50" charset="0"/>
                <a:cs typeface="Angsana New" panose="02020603050405020304" pitchFamily="18" charset="-34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0"/>
          </p:nvPr>
        </p:nvSpPr>
        <p:spPr>
          <a:xfrm>
            <a:off x="507368" y="1755445"/>
            <a:ext cx="7698700" cy="749329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 marL="972010" indent="-324004">
              <a:buFont typeface="Wingdings" panose="05000000000000000000" pitchFamily="2" charset="2"/>
              <a:buChar char="§"/>
              <a:defRPr sz="3086"/>
            </a:lvl2pPr>
            <a:lvl3pPr marL="1620017" indent="-324004">
              <a:buFont typeface="Courier New" panose="02070309020205020404" pitchFamily="49" charset="0"/>
              <a:buChar char="o"/>
              <a:defRPr sz="2572"/>
            </a:lvl3pPr>
            <a:lvl4pPr>
              <a:defRPr sz="2314"/>
            </a:lvl4pPr>
            <a:lvl5pPr>
              <a:defRPr sz="2314"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3" name="Espaço Reservado para Conteúdo 4"/>
          <p:cNvSpPr>
            <a:spLocks noGrp="1"/>
          </p:cNvSpPr>
          <p:nvPr>
            <p:ph sz="quarter" idx="11"/>
          </p:nvPr>
        </p:nvSpPr>
        <p:spPr>
          <a:xfrm>
            <a:off x="8790642" y="1755444"/>
            <a:ext cx="7698700" cy="749329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 marL="972010" indent="-324004">
              <a:buFont typeface="Wingdings" panose="05000000000000000000" pitchFamily="2" charset="2"/>
              <a:buChar char="§"/>
              <a:defRPr sz="3086"/>
            </a:lvl2pPr>
            <a:lvl3pPr marL="1620017" indent="-324004">
              <a:buFont typeface="Courier New" panose="02070309020205020404" pitchFamily="49" charset="0"/>
              <a:buChar char="o"/>
              <a:defRPr sz="2572"/>
            </a:lvl3pPr>
            <a:lvl4pPr>
              <a:defRPr sz="2314"/>
            </a:lvl4pPr>
            <a:lvl5pPr>
              <a:defRPr sz="2314"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cxnSp>
        <p:nvCxnSpPr>
          <p:cNvPr id="14" name="Conector reto 13"/>
          <p:cNvCxnSpPr/>
          <p:nvPr userDrawn="1"/>
        </p:nvCxnSpPr>
        <p:spPr>
          <a:xfrm>
            <a:off x="8498355" y="2018061"/>
            <a:ext cx="0" cy="693159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93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1536" y="132404"/>
            <a:ext cx="12378456" cy="709917"/>
          </a:xfrm>
          <a:prstGeom prst="rect">
            <a:avLst/>
          </a:prstGeom>
        </p:spPr>
        <p:txBody>
          <a:bodyPr/>
          <a:lstStyle>
            <a:lvl1pPr>
              <a:defRPr sz="4629">
                <a:solidFill>
                  <a:schemeClr val="bg1"/>
                </a:solidFill>
                <a:latin typeface="Bebas Neue Book" panose="00000500000000000000" pitchFamily="50" charset="0"/>
                <a:cs typeface="Angsana New" panose="02020603050405020304" pitchFamily="18" charset="-34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0"/>
          </p:nvPr>
        </p:nvSpPr>
        <p:spPr>
          <a:xfrm>
            <a:off x="507367" y="1755445"/>
            <a:ext cx="16412363" cy="749329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 marL="972010" indent="-324004">
              <a:buFont typeface="Wingdings" panose="05000000000000000000" pitchFamily="2" charset="2"/>
              <a:buChar char="§"/>
              <a:defRPr sz="3086"/>
            </a:lvl2pPr>
            <a:lvl3pPr marL="1620017" indent="-324004">
              <a:buFont typeface="Courier New" panose="02070309020205020404" pitchFamily="49" charset="0"/>
              <a:buChar char="o"/>
              <a:defRPr sz="2572"/>
            </a:lvl3pPr>
            <a:lvl4pPr>
              <a:defRPr sz="2314"/>
            </a:lvl4pPr>
            <a:lvl5pPr>
              <a:defRPr sz="2314"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819304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6115" y="3019584"/>
            <a:ext cx="14689296" cy="2083556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2229" y="5508149"/>
            <a:ext cx="12097068" cy="24840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71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42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14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08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57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28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171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315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452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21" y="6246169"/>
            <a:ext cx="14689296" cy="1930552"/>
          </a:xfrm>
        </p:spPr>
        <p:txBody>
          <a:bodyPr anchor="t"/>
          <a:lstStyle>
            <a:lvl1pPr algn="l">
              <a:defRPr sz="6697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121" y="4119864"/>
            <a:ext cx="14689296" cy="2126306"/>
          </a:xfrm>
        </p:spPr>
        <p:txBody>
          <a:bodyPr anchor="b"/>
          <a:lstStyle>
            <a:lvl1pPr marL="0" indent="0">
              <a:buNone/>
              <a:defRPr sz="3402">
                <a:solidFill>
                  <a:schemeClr val="tx1">
                    <a:tint val="75000"/>
                  </a:schemeClr>
                </a:solidFill>
              </a:defRPr>
            </a:lvl1pPr>
            <a:lvl2pPr marL="771482" indent="0">
              <a:buNone/>
              <a:defRPr sz="3083">
                <a:solidFill>
                  <a:schemeClr val="tx1">
                    <a:tint val="75000"/>
                  </a:schemeClr>
                </a:solidFill>
              </a:defRPr>
            </a:lvl2pPr>
            <a:lvl3pPr marL="1542965" indent="0">
              <a:buNone/>
              <a:defRPr sz="2658">
                <a:solidFill>
                  <a:schemeClr val="tx1">
                    <a:tint val="75000"/>
                  </a:schemeClr>
                </a:solidFill>
              </a:defRPr>
            </a:lvl3pPr>
            <a:lvl4pPr marL="2314447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4pPr>
            <a:lvl5pPr marL="3085928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5pPr>
            <a:lvl6pPr marL="3857410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6pPr>
            <a:lvl7pPr marL="4628893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7pPr>
            <a:lvl8pPr marL="5400375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8pPr>
            <a:lvl9pPr marL="6171857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993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6136" y="3024083"/>
            <a:ext cx="13681208" cy="8552482"/>
          </a:xfrm>
        </p:spPr>
        <p:txBody>
          <a:bodyPr/>
          <a:lstStyle>
            <a:lvl1pPr>
              <a:defRPr sz="4677"/>
            </a:lvl1pPr>
            <a:lvl2pPr>
              <a:defRPr sz="4039"/>
            </a:lvl2pPr>
            <a:lvl3pPr>
              <a:defRPr sz="3402"/>
            </a:lvl3pPr>
            <a:lvl4pPr>
              <a:defRPr sz="3083"/>
            </a:lvl4pPr>
            <a:lvl5pPr>
              <a:defRPr sz="3083"/>
            </a:lvl5pPr>
            <a:lvl6pPr>
              <a:defRPr sz="3083"/>
            </a:lvl6pPr>
            <a:lvl7pPr>
              <a:defRPr sz="3083"/>
            </a:lvl7pPr>
            <a:lvl8pPr>
              <a:defRPr sz="3083"/>
            </a:lvl8pPr>
            <a:lvl9pPr>
              <a:defRPr sz="3083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505368" y="3024083"/>
            <a:ext cx="13684209" cy="8552482"/>
          </a:xfrm>
        </p:spPr>
        <p:txBody>
          <a:bodyPr/>
          <a:lstStyle>
            <a:lvl1pPr>
              <a:defRPr sz="4677"/>
            </a:lvl1pPr>
            <a:lvl2pPr>
              <a:defRPr sz="4039"/>
            </a:lvl2pPr>
            <a:lvl3pPr>
              <a:defRPr sz="3402"/>
            </a:lvl3pPr>
            <a:lvl4pPr>
              <a:defRPr sz="3083"/>
            </a:lvl4pPr>
            <a:lvl5pPr>
              <a:defRPr sz="3083"/>
            </a:lvl5pPr>
            <a:lvl6pPr>
              <a:defRPr sz="3083"/>
            </a:lvl6pPr>
            <a:lvl7pPr>
              <a:defRPr sz="3083"/>
            </a:lvl7pPr>
            <a:lvl8pPr>
              <a:defRPr sz="3083"/>
            </a:lvl8pPr>
            <a:lvl9pPr>
              <a:defRPr sz="3083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010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78" y="389261"/>
            <a:ext cx="15553372" cy="1620044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76" y="2175809"/>
            <a:ext cx="7635675" cy="906774"/>
          </a:xfrm>
        </p:spPr>
        <p:txBody>
          <a:bodyPr anchor="b"/>
          <a:lstStyle>
            <a:lvl1pPr marL="0" indent="0">
              <a:buNone/>
              <a:defRPr sz="4039" b="1"/>
            </a:lvl1pPr>
            <a:lvl2pPr marL="771482" indent="0">
              <a:buNone/>
              <a:defRPr sz="3402" b="1"/>
            </a:lvl2pPr>
            <a:lvl3pPr marL="1542965" indent="0">
              <a:buNone/>
              <a:defRPr sz="3083" b="1"/>
            </a:lvl3pPr>
            <a:lvl4pPr marL="2314447" indent="0">
              <a:buNone/>
              <a:defRPr sz="2658" b="1"/>
            </a:lvl4pPr>
            <a:lvl5pPr marL="3085928" indent="0">
              <a:buNone/>
              <a:defRPr sz="2658" b="1"/>
            </a:lvl5pPr>
            <a:lvl6pPr marL="3857410" indent="0">
              <a:buNone/>
              <a:defRPr sz="2658" b="1"/>
            </a:lvl6pPr>
            <a:lvl7pPr marL="4628893" indent="0">
              <a:buNone/>
              <a:defRPr sz="2658" b="1"/>
            </a:lvl7pPr>
            <a:lvl8pPr marL="5400375" indent="0">
              <a:buNone/>
              <a:defRPr sz="2658" b="1"/>
            </a:lvl8pPr>
            <a:lvl9pPr marL="6171857" indent="0">
              <a:buNone/>
              <a:defRPr sz="2658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4076" y="3082583"/>
            <a:ext cx="7635675" cy="5600402"/>
          </a:xfrm>
        </p:spPr>
        <p:txBody>
          <a:bodyPr/>
          <a:lstStyle>
            <a:lvl1pPr>
              <a:defRPr sz="4039"/>
            </a:lvl1pPr>
            <a:lvl2pPr>
              <a:defRPr sz="3402"/>
            </a:lvl2pPr>
            <a:lvl3pPr>
              <a:defRPr sz="3083"/>
            </a:lvl3pPr>
            <a:lvl4pPr>
              <a:defRPr sz="2658"/>
            </a:lvl4pPr>
            <a:lvl5pPr>
              <a:defRPr sz="2658"/>
            </a:lvl5pPr>
            <a:lvl6pPr>
              <a:defRPr sz="2658"/>
            </a:lvl6pPr>
            <a:lvl7pPr>
              <a:defRPr sz="2658"/>
            </a:lvl7pPr>
            <a:lvl8pPr>
              <a:defRPr sz="2658"/>
            </a:lvl8pPr>
            <a:lvl9pPr>
              <a:defRPr sz="2658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778776" y="2175809"/>
            <a:ext cx="7638674" cy="906774"/>
          </a:xfrm>
        </p:spPr>
        <p:txBody>
          <a:bodyPr anchor="b"/>
          <a:lstStyle>
            <a:lvl1pPr marL="0" indent="0">
              <a:buNone/>
              <a:defRPr sz="4039" b="1"/>
            </a:lvl1pPr>
            <a:lvl2pPr marL="771482" indent="0">
              <a:buNone/>
              <a:defRPr sz="3402" b="1"/>
            </a:lvl2pPr>
            <a:lvl3pPr marL="1542965" indent="0">
              <a:buNone/>
              <a:defRPr sz="3083" b="1"/>
            </a:lvl3pPr>
            <a:lvl4pPr marL="2314447" indent="0">
              <a:buNone/>
              <a:defRPr sz="2658" b="1"/>
            </a:lvl4pPr>
            <a:lvl5pPr marL="3085928" indent="0">
              <a:buNone/>
              <a:defRPr sz="2658" b="1"/>
            </a:lvl5pPr>
            <a:lvl6pPr marL="3857410" indent="0">
              <a:buNone/>
              <a:defRPr sz="2658" b="1"/>
            </a:lvl6pPr>
            <a:lvl7pPr marL="4628893" indent="0">
              <a:buNone/>
              <a:defRPr sz="2658" b="1"/>
            </a:lvl7pPr>
            <a:lvl8pPr marL="5400375" indent="0">
              <a:buNone/>
              <a:defRPr sz="2658" b="1"/>
            </a:lvl8pPr>
            <a:lvl9pPr marL="6171857" indent="0">
              <a:buNone/>
              <a:defRPr sz="2658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78776" y="3082583"/>
            <a:ext cx="7638674" cy="5600402"/>
          </a:xfrm>
        </p:spPr>
        <p:txBody>
          <a:bodyPr/>
          <a:lstStyle>
            <a:lvl1pPr>
              <a:defRPr sz="4039"/>
            </a:lvl1pPr>
            <a:lvl2pPr>
              <a:defRPr sz="3402"/>
            </a:lvl2pPr>
            <a:lvl3pPr>
              <a:defRPr sz="3083"/>
            </a:lvl3pPr>
            <a:lvl4pPr>
              <a:defRPr sz="2658"/>
            </a:lvl4pPr>
            <a:lvl5pPr>
              <a:defRPr sz="2658"/>
            </a:lvl5pPr>
            <a:lvl6pPr>
              <a:defRPr sz="2658"/>
            </a:lvl6pPr>
            <a:lvl7pPr>
              <a:defRPr sz="2658"/>
            </a:lvl7pPr>
            <a:lvl8pPr>
              <a:defRPr sz="2658"/>
            </a:lvl8pPr>
            <a:lvl9pPr>
              <a:defRPr sz="2658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156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64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957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958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78" y="387011"/>
            <a:ext cx="5685502" cy="1647045"/>
          </a:xfrm>
        </p:spPr>
        <p:txBody>
          <a:bodyPr anchor="b"/>
          <a:lstStyle>
            <a:lvl1pPr algn="l">
              <a:defRPr sz="3402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6597" y="387011"/>
            <a:ext cx="9660852" cy="8295976"/>
          </a:xfrm>
        </p:spPr>
        <p:txBody>
          <a:bodyPr/>
          <a:lstStyle>
            <a:lvl1pPr>
              <a:defRPr sz="5421"/>
            </a:lvl1pPr>
            <a:lvl2pPr>
              <a:defRPr sz="4677"/>
            </a:lvl2pPr>
            <a:lvl3pPr>
              <a:defRPr sz="4039"/>
            </a:lvl3pPr>
            <a:lvl4pPr>
              <a:defRPr sz="3402"/>
            </a:lvl4pPr>
            <a:lvl5pPr>
              <a:defRPr sz="3402"/>
            </a:lvl5pPr>
            <a:lvl6pPr>
              <a:defRPr sz="3402"/>
            </a:lvl6pPr>
            <a:lvl7pPr>
              <a:defRPr sz="3402"/>
            </a:lvl7pPr>
            <a:lvl8pPr>
              <a:defRPr sz="3402"/>
            </a:lvl8pPr>
            <a:lvl9pPr>
              <a:defRPr sz="3402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4078" y="2034056"/>
            <a:ext cx="5685502" cy="6648931"/>
          </a:xfrm>
        </p:spPr>
        <p:txBody>
          <a:bodyPr/>
          <a:lstStyle>
            <a:lvl1pPr marL="0" indent="0">
              <a:buNone/>
              <a:defRPr sz="2339"/>
            </a:lvl1pPr>
            <a:lvl2pPr marL="771482" indent="0">
              <a:buNone/>
              <a:defRPr sz="2020"/>
            </a:lvl2pPr>
            <a:lvl3pPr marL="1542965" indent="0">
              <a:buNone/>
              <a:defRPr sz="1701"/>
            </a:lvl3pPr>
            <a:lvl4pPr marL="2314447" indent="0">
              <a:buNone/>
              <a:defRPr sz="1488"/>
            </a:lvl4pPr>
            <a:lvl5pPr marL="3085928" indent="0">
              <a:buNone/>
              <a:defRPr sz="1488"/>
            </a:lvl5pPr>
            <a:lvl6pPr marL="3857410" indent="0">
              <a:buNone/>
              <a:defRPr sz="1488"/>
            </a:lvl6pPr>
            <a:lvl7pPr marL="4628893" indent="0">
              <a:buNone/>
              <a:defRPr sz="1488"/>
            </a:lvl7pPr>
            <a:lvl8pPr marL="5400375" indent="0">
              <a:buNone/>
              <a:defRPr sz="1488"/>
            </a:lvl8pPr>
            <a:lvl9pPr marL="6171857" indent="0">
              <a:buNone/>
              <a:defRPr sz="1488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792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7300" y="6804185"/>
            <a:ext cx="10368915" cy="803273"/>
          </a:xfrm>
        </p:spPr>
        <p:txBody>
          <a:bodyPr anchor="b"/>
          <a:lstStyle>
            <a:lvl1pPr algn="l">
              <a:defRPr sz="3402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87300" y="868523"/>
            <a:ext cx="10368915" cy="5832158"/>
          </a:xfrm>
        </p:spPr>
        <p:txBody>
          <a:bodyPr/>
          <a:lstStyle>
            <a:lvl1pPr marL="0" indent="0">
              <a:buNone/>
              <a:defRPr sz="5421"/>
            </a:lvl1pPr>
            <a:lvl2pPr marL="771482" indent="0">
              <a:buNone/>
              <a:defRPr sz="4677"/>
            </a:lvl2pPr>
            <a:lvl3pPr marL="1542965" indent="0">
              <a:buNone/>
              <a:defRPr sz="4039"/>
            </a:lvl3pPr>
            <a:lvl4pPr marL="2314447" indent="0">
              <a:buNone/>
              <a:defRPr sz="3402"/>
            </a:lvl4pPr>
            <a:lvl5pPr marL="3085928" indent="0">
              <a:buNone/>
              <a:defRPr sz="3402"/>
            </a:lvl5pPr>
            <a:lvl6pPr marL="3857410" indent="0">
              <a:buNone/>
              <a:defRPr sz="3402"/>
            </a:lvl6pPr>
            <a:lvl7pPr marL="4628893" indent="0">
              <a:buNone/>
              <a:defRPr sz="3402"/>
            </a:lvl7pPr>
            <a:lvl8pPr marL="5400375" indent="0">
              <a:buNone/>
              <a:defRPr sz="3402"/>
            </a:lvl8pPr>
            <a:lvl9pPr marL="6171857" indent="0">
              <a:buNone/>
              <a:defRPr sz="3402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87300" y="7607457"/>
            <a:ext cx="10368915" cy="1140780"/>
          </a:xfrm>
        </p:spPr>
        <p:txBody>
          <a:bodyPr/>
          <a:lstStyle>
            <a:lvl1pPr marL="0" indent="0">
              <a:buNone/>
              <a:defRPr sz="2339"/>
            </a:lvl1pPr>
            <a:lvl2pPr marL="771482" indent="0">
              <a:buNone/>
              <a:defRPr sz="2020"/>
            </a:lvl2pPr>
            <a:lvl3pPr marL="1542965" indent="0">
              <a:buNone/>
              <a:defRPr sz="1701"/>
            </a:lvl3pPr>
            <a:lvl4pPr marL="2314447" indent="0">
              <a:buNone/>
              <a:defRPr sz="1488"/>
            </a:lvl4pPr>
            <a:lvl5pPr marL="3085928" indent="0">
              <a:buNone/>
              <a:defRPr sz="1488"/>
            </a:lvl5pPr>
            <a:lvl6pPr marL="3857410" indent="0">
              <a:buNone/>
              <a:defRPr sz="1488"/>
            </a:lvl6pPr>
            <a:lvl7pPr marL="4628893" indent="0">
              <a:buNone/>
              <a:defRPr sz="1488"/>
            </a:lvl7pPr>
            <a:lvl8pPr marL="5400375" indent="0">
              <a:buNone/>
              <a:defRPr sz="1488"/>
            </a:lvl8pPr>
            <a:lvl9pPr marL="6171857" indent="0">
              <a:buNone/>
              <a:defRPr sz="1488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3867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31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276967" y="519765"/>
            <a:ext cx="6912610" cy="11056799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6136" y="519765"/>
            <a:ext cx="20452806" cy="11056799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341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22" y="6246171"/>
            <a:ext cx="14689296" cy="1930552"/>
          </a:xfrm>
        </p:spPr>
        <p:txBody>
          <a:bodyPr anchor="t"/>
          <a:lstStyle>
            <a:lvl1pPr algn="l">
              <a:defRPr sz="76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122" y="4119863"/>
            <a:ext cx="14689296" cy="2126306"/>
          </a:xfrm>
        </p:spPr>
        <p:txBody>
          <a:bodyPr anchor="b"/>
          <a:lstStyle>
            <a:lvl1pPr marL="0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1pPr>
            <a:lvl2pPr marL="863988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2pPr>
            <a:lvl3pPr marL="1727978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3pPr>
            <a:lvl4pPr marL="2591968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4pPr>
            <a:lvl5pPr marL="34559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5pPr>
            <a:lvl6pPr marL="431994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6pPr>
            <a:lvl7pPr marL="518393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7pPr>
            <a:lvl8pPr marL="6047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8pPr>
            <a:lvl9pPr marL="691191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818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4076" y="1701047"/>
            <a:ext cx="7632674" cy="4810630"/>
          </a:xfrm>
        </p:spPr>
        <p:txBody>
          <a:bodyPr/>
          <a:lstStyle>
            <a:lvl1pPr>
              <a:defRPr sz="5300"/>
            </a:lvl1pPr>
            <a:lvl2pPr>
              <a:defRPr sz="4500"/>
            </a:lvl2pPr>
            <a:lvl3pPr>
              <a:defRPr sz="3800"/>
            </a:lvl3pPr>
            <a:lvl4pPr>
              <a:defRPr sz="3400"/>
            </a:lvl4pPr>
            <a:lvl5pPr>
              <a:defRPr sz="3400"/>
            </a:lvl5pPr>
            <a:lvl6pPr>
              <a:defRPr sz="3400"/>
            </a:lvl6pPr>
            <a:lvl7pPr>
              <a:defRPr sz="3400"/>
            </a:lvl7pPr>
            <a:lvl8pPr>
              <a:defRPr sz="3400"/>
            </a:lvl8pPr>
            <a:lvl9pPr>
              <a:defRPr sz="34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84775" y="1701047"/>
            <a:ext cx="7632674" cy="4810630"/>
          </a:xfrm>
        </p:spPr>
        <p:txBody>
          <a:bodyPr/>
          <a:lstStyle>
            <a:lvl1pPr>
              <a:defRPr sz="5300"/>
            </a:lvl1pPr>
            <a:lvl2pPr>
              <a:defRPr sz="4500"/>
            </a:lvl2pPr>
            <a:lvl3pPr>
              <a:defRPr sz="3800"/>
            </a:lvl3pPr>
            <a:lvl4pPr>
              <a:defRPr sz="3400"/>
            </a:lvl4pPr>
            <a:lvl5pPr>
              <a:defRPr sz="3400"/>
            </a:lvl5pPr>
            <a:lvl6pPr>
              <a:defRPr sz="3400"/>
            </a:lvl6pPr>
            <a:lvl7pPr>
              <a:defRPr sz="3400"/>
            </a:lvl7pPr>
            <a:lvl8pPr>
              <a:defRPr sz="3400"/>
            </a:lvl8pPr>
            <a:lvl9pPr>
              <a:defRPr sz="34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317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76" y="389262"/>
            <a:ext cx="15553373" cy="1620044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76" y="2175810"/>
            <a:ext cx="7635675" cy="906775"/>
          </a:xfrm>
        </p:spPr>
        <p:txBody>
          <a:bodyPr anchor="b"/>
          <a:lstStyle>
            <a:lvl1pPr marL="0" indent="0">
              <a:buNone/>
              <a:defRPr sz="4500" b="1"/>
            </a:lvl1pPr>
            <a:lvl2pPr marL="863988" indent="0">
              <a:buNone/>
              <a:defRPr sz="3800" b="1"/>
            </a:lvl2pPr>
            <a:lvl3pPr marL="1727978" indent="0">
              <a:buNone/>
              <a:defRPr sz="3400" b="1"/>
            </a:lvl3pPr>
            <a:lvl4pPr marL="2591968" indent="0">
              <a:buNone/>
              <a:defRPr sz="3000" b="1"/>
            </a:lvl4pPr>
            <a:lvl5pPr marL="3455959" indent="0">
              <a:buNone/>
              <a:defRPr sz="3000" b="1"/>
            </a:lvl5pPr>
            <a:lvl6pPr marL="4319947" indent="0">
              <a:buNone/>
              <a:defRPr sz="3000" b="1"/>
            </a:lvl6pPr>
            <a:lvl7pPr marL="5183937" indent="0">
              <a:buNone/>
              <a:defRPr sz="3000" b="1"/>
            </a:lvl7pPr>
            <a:lvl8pPr marL="6047927" indent="0">
              <a:buNone/>
              <a:defRPr sz="3000" b="1"/>
            </a:lvl8pPr>
            <a:lvl9pPr marL="6911917" indent="0">
              <a:buNone/>
              <a:defRPr sz="30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4076" y="3082585"/>
            <a:ext cx="7635675" cy="5600402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4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778779" y="2175810"/>
            <a:ext cx="7638674" cy="906775"/>
          </a:xfrm>
        </p:spPr>
        <p:txBody>
          <a:bodyPr anchor="b"/>
          <a:lstStyle>
            <a:lvl1pPr marL="0" indent="0">
              <a:buNone/>
              <a:defRPr sz="4500" b="1"/>
            </a:lvl1pPr>
            <a:lvl2pPr marL="863988" indent="0">
              <a:buNone/>
              <a:defRPr sz="3800" b="1"/>
            </a:lvl2pPr>
            <a:lvl3pPr marL="1727978" indent="0">
              <a:buNone/>
              <a:defRPr sz="3400" b="1"/>
            </a:lvl3pPr>
            <a:lvl4pPr marL="2591968" indent="0">
              <a:buNone/>
              <a:defRPr sz="3000" b="1"/>
            </a:lvl4pPr>
            <a:lvl5pPr marL="3455959" indent="0">
              <a:buNone/>
              <a:defRPr sz="3000" b="1"/>
            </a:lvl5pPr>
            <a:lvl6pPr marL="4319947" indent="0">
              <a:buNone/>
              <a:defRPr sz="3000" b="1"/>
            </a:lvl6pPr>
            <a:lvl7pPr marL="5183937" indent="0">
              <a:buNone/>
              <a:defRPr sz="3000" b="1"/>
            </a:lvl7pPr>
            <a:lvl8pPr marL="6047927" indent="0">
              <a:buNone/>
              <a:defRPr sz="3000" b="1"/>
            </a:lvl8pPr>
            <a:lvl9pPr marL="6911917" indent="0">
              <a:buNone/>
              <a:defRPr sz="30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78779" y="3082585"/>
            <a:ext cx="7638674" cy="5600402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4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67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799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684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81" y="387009"/>
            <a:ext cx="5685503" cy="1647046"/>
          </a:xfrm>
        </p:spPr>
        <p:txBody>
          <a:bodyPr anchor="b"/>
          <a:lstStyle>
            <a:lvl1pPr algn="l">
              <a:defRPr sz="38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6596" y="387014"/>
            <a:ext cx="9660853" cy="8295976"/>
          </a:xfrm>
        </p:spPr>
        <p:txBody>
          <a:bodyPr/>
          <a:lstStyle>
            <a:lvl1pPr>
              <a:defRPr sz="6000"/>
            </a:lvl1pPr>
            <a:lvl2pPr>
              <a:defRPr sz="5300"/>
            </a:lvl2pPr>
            <a:lvl3pPr>
              <a:defRPr sz="45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4081" y="2034060"/>
            <a:ext cx="5685503" cy="6648930"/>
          </a:xfrm>
        </p:spPr>
        <p:txBody>
          <a:bodyPr/>
          <a:lstStyle>
            <a:lvl1pPr marL="0" indent="0">
              <a:buNone/>
              <a:defRPr sz="2600"/>
            </a:lvl1pPr>
            <a:lvl2pPr marL="863988" indent="0">
              <a:buNone/>
              <a:defRPr sz="2300"/>
            </a:lvl2pPr>
            <a:lvl3pPr marL="1727978" indent="0">
              <a:buNone/>
              <a:defRPr sz="1900"/>
            </a:lvl3pPr>
            <a:lvl4pPr marL="2591968" indent="0">
              <a:buNone/>
              <a:defRPr sz="1700"/>
            </a:lvl4pPr>
            <a:lvl5pPr marL="3455959" indent="0">
              <a:buNone/>
              <a:defRPr sz="1700"/>
            </a:lvl5pPr>
            <a:lvl6pPr marL="4319947" indent="0">
              <a:buNone/>
              <a:defRPr sz="1700"/>
            </a:lvl6pPr>
            <a:lvl7pPr marL="5183937" indent="0">
              <a:buNone/>
              <a:defRPr sz="1700"/>
            </a:lvl7pPr>
            <a:lvl8pPr marL="6047927" indent="0">
              <a:buNone/>
              <a:defRPr sz="1700"/>
            </a:lvl8pPr>
            <a:lvl9pPr marL="6911917" indent="0">
              <a:buNone/>
              <a:defRPr sz="17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848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7300" y="6804184"/>
            <a:ext cx="10368915" cy="803273"/>
          </a:xfrm>
        </p:spPr>
        <p:txBody>
          <a:bodyPr anchor="b"/>
          <a:lstStyle>
            <a:lvl1pPr algn="l">
              <a:defRPr sz="38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87300" y="868523"/>
            <a:ext cx="10368915" cy="5832158"/>
          </a:xfrm>
        </p:spPr>
        <p:txBody>
          <a:bodyPr/>
          <a:lstStyle>
            <a:lvl1pPr marL="0" indent="0">
              <a:buNone/>
              <a:defRPr sz="6000"/>
            </a:lvl1pPr>
            <a:lvl2pPr marL="863988" indent="0">
              <a:buNone/>
              <a:defRPr sz="5300"/>
            </a:lvl2pPr>
            <a:lvl3pPr marL="1727978" indent="0">
              <a:buNone/>
              <a:defRPr sz="4500"/>
            </a:lvl3pPr>
            <a:lvl4pPr marL="2591968" indent="0">
              <a:buNone/>
              <a:defRPr sz="3800"/>
            </a:lvl4pPr>
            <a:lvl5pPr marL="3455959" indent="0">
              <a:buNone/>
              <a:defRPr sz="3800"/>
            </a:lvl5pPr>
            <a:lvl6pPr marL="4319947" indent="0">
              <a:buNone/>
              <a:defRPr sz="3800"/>
            </a:lvl6pPr>
            <a:lvl7pPr marL="5183937" indent="0">
              <a:buNone/>
              <a:defRPr sz="3800"/>
            </a:lvl7pPr>
            <a:lvl8pPr marL="6047927" indent="0">
              <a:buNone/>
              <a:defRPr sz="3800"/>
            </a:lvl8pPr>
            <a:lvl9pPr marL="6911917" indent="0">
              <a:buNone/>
              <a:defRPr sz="38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87300" y="7607458"/>
            <a:ext cx="10368915" cy="1140781"/>
          </a:xfrm>
        </p:spPr>
        <p:txBody>
          <a:bodyPr/>
          <a:lstStyle>
            <a:lvl1pPr marL="0" indent="0">
              <a:buNone/>
              <a:defRPr sz="2600"/>
            </a:lvl1pPr>
            <a:lvl2pPr marL="863988" indent="0">
              <a:buNone/>
              <a:defRPr sz="2300"/>
            </a:lvl2pPr>
            <a:lvl3pPr marL="1727978" indent="0">
              <a:buNone/>
              <a:defRPr sz="1900"/>
            </a:lvl3pPr>
            <a:lvl4pPr marL="2591968" indent="0">
              <a:buNone/>
              <a:defRPr sz="1700"/>
            </a:lvl4pPr>
            <a:lvl5pPr marL="3455959" indent="0">
              <a:buNone/>
              <a:defRPr sz="1700"/>
            </a:lvl5pPr>
            <a:lvl6pPr marL="4319947" indent="0">
              <a:buNone/>
              <a:defRPr sz="1700"/>
            </a:lvl6pPr>
            <a:lvl7pPr marL="5183937" indent="0">
              <a:buNone/>
              <a:defRPr sz="1700"/>
            </a:lvl7pPr>
            <a:lvl8pPr marL="6047927" indent="0">
              <a:buNone/>
              <a:defRPr sz="1700"/>
            </a:lvl8pPr>
            <a:lvl9pPr marL="6911917" indent="0">
              <a:buNone/>
              <a:defRPr sz="17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06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4076" y="389262"/>
            <a:ext cx="15553373" cy="1620044"/>
          </a:xfrm>
          <a:prstGeom prst="rect">
            <a:avLst/>
          </a:prstGeom>
        </p:spPr>
        <p:txBody>
          <a:bodyPr vert="horz" lIns="172798" tIns="86398" rIns="172798" bIns="86398" rtlCol="0" anchor="ctr">
            <a:normAutofit/>
          </a:bodyPr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76" y="2268063"/>
            <a:ext cx="15553373" cy="6414924"/>
          </a:xfrm>
          <a:prstGeom prst="rect">
            <a:avLst/>
          </a:prstGeom>
        </p:spPr>
        <p:txBody>
          <a:bodyPr vert="horz" lIns="172798" tIns="86398" rIns="172798" bIns="86398" rtlCol="0">
            <a:normAutofit/>
          </a:bodyPr>
          <a:lstStyle/>
          <a:p>
            <a:pPr lvl="0"/>
            <a:r>
              <a:rPr lang="x-none" dirty="0"/>
              <a:t>Click to edit Master text styles</a:t>
            </a:r>
          </a:p>
          <a:p>
            <a:pPr lvl="1"/>
            <a:r>
              <a:rPr lang="x-none" dirty="0"/>
              <a:t>Second level</a:t>
            </a:r>
          </a:p>
          <a:p>
            <a:pPr lvl="2"/>
            <a:r>
              <a:rPr lang="x-none" dirty="0"/>
              <a:t>Third level</a:t>
            </a:r>
          </a:p>
          <a:p>
            <a:pPr lvl="3"/>
            <a:r>
              <a:rPr lang="x-none" dirty="0"/>
              <a:t>Fourth level</a:t>
            </a:r>
          </a:p>
          <a:p>
            <a:pPr lvl="4"/>
            <a:r>
              <a:rPr lang="x-none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4076" y="9009245"/>
            <a:ext cx="4032356" cy="517514"/>
          </a:xfrm>
          <a:prstGeom prst="rect">
            <a:avLst/>
          </a:prstGeom>
        </p:spPr>
        <p:txBody>
          <a:bodyPr vert="horz" lIns="172798" tIns="86398" rIns="172798" bIns="86398" rtlCol="0" anchor="ctr"/>
          <a:lstStyle>
            <a:lvl1pPr algn="l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6EFD9-1F5E-164B-B090-A1AC3D4C7AA1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4521" y="9009245"/>
            <a:ext cx="5472483" cy="517514"/>
          </a:xfrm>
          <a:prstGeom prst="rect">
            <a:avLst/>
          </a:prstGeom>
        </p:spPr>
        <p:txBody>
          <a:bodyPr vert="horz" lIns="172798" tIns="86398" rIns="172798" bIns="86398" rtlCol="0" anchor="ctr"/>
          <a:lstStyle>
            <a:lvl1pPr algn="ct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385093" y="9009245"/>
            <a:ext cx="4032356" cy="517514"/>
          </a:xfrm>
          <a:prstGeom prst="rect">
            <a:avLst/>
          </a:prstGeom>
        </p:spPr>
        <p:txBody>
          <a:bodyPr vert="horz" lIns="172798" tIns="86398" rIns="172798" bIns="86398" rtlCol="0" anchor="ctr"/>
          <a:lstStyle>
            <a:lvl1pPr algn="r">
              <a:defRPr sz="2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62C0A-8345-474E-AFA3-BA25BB7C7DE5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7" name="Imagem 6">
            <a:extLst/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274"/>
            <a:ext cx="17281525" cy="9719715"/>
          </a:xfrm>
          <a:prstGeom prst="rect">
            <a:avLst/>
          </a:prstGeom>
        </p:spPr>
      </p:pic>
      <p:pic>
        <p:nvPicPr>
          <p:cNvPr id="8" name="Imagem 7">
            <a:extLst/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4693501" y="8348870"/>
            <a:ext cx="1909235" cy="877831"/>
          </a:xfrm>
          <a:prstGeom prst="rect">
            <a:avLst/>
          </a:prstGeom>
        </p:spPr>
      </p:pic>
      <p:pic>
        <p:nvPicPr>
          <p:cNvPr id="10" name="Imagem 9">
            <a:extLst/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4354106" y="5424801"/>
            <a:ext cx="2588024" cy="256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53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863988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7994" indent="-647994" algn="l" defTabSz="863988" rtl="0" eaLnBrk="1" latinLnBrk="0" hangingPunct="1">
        <a:spcBef>
          <a:spcPct val="20000"/>
        </a:spcBef>
        <a:buFont typeface="Arial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403983" indent="-539993" algn="l" defTabSz="863988" rtl="0" eaLnBrk="1" latinLnBrk="0" hangingPunct="1">
        <a:spcBef>
          <a:spcPct val="20000"/>
        </a:spcBef>
        <a:buFont typeface="Arial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2pPr>
      <a:lvl3pPr marL="2159975" indent="-431995" algn="l" defTabSz="863988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023963" indent="-431995" algn="l" defTabSz="863988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887952" indent="-431995" algn="l" defTabSz="863988" rtl="0" eaLnBrk="1" latinLnBrk="0" hangingPunct="1">
        <a:spcBef>
          <a:spcPct val="20000"/>
        </a:spcBef>
        <a:buFont typeface="Arial"/>
        <a:buChar char="»"/>
        <a:defRPr sz="3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1942" indent="-431995" algn="l" defTabSz="863988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15932" indent="-431995" algn="l" defTabSz="863988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479922" indent="-431995" algn="l" defTabSz="863988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343910" indent="-431995" algn="l" defTabSz="863988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3988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7978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1968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5959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19947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3937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7927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1917" algn="l" defTabSz="863988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4078" y="389261"/>
            <a:ext cx="15553372" cy="1620044"/>
          </a:xfrm>
          <a:prstGeom prst="rect">
            <a:avLst/>
          </a:prstGeom>
        </p:spPr>
        <p:txBody>
          <a:bodyPr vert="horz" lIns="145152" tIns="72576" rIns="145152" bIns="72576" rtlCol="0" anchor="ctr">
            <a:normAutofit/>
          </a:bodyPr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078" y="2268063"/>
            <a:ext cx="15553372" cy="6414924"/>
          </a:xfrm>
          <a:prstGeom prst="rect">
            <a:avLst/>
          </a:prstGeom>
        </p:spPr>
        <p:txBody>
          <a:bodyPr vert="horz" lIns="145152" tIns="72576" rIns="145152" bIns="72576" rtlCol="0">
            <a:normAutofit/>
          </a:bodyPr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4077" y="9009245"/>
            <a:ext cx="4032356" cy="517514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l">
              <a:defRPr sz="2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033AB-D46A-CA43-8ED8-9505FD1DF754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4521" y="9009245"/>
            <a:ext cx="5472483" cy="517514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ctr">
              <a:defRPr sz="2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385094" y="9009245"/>
            <a:ext cx="4032356" cy="517514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r">
              <a:defRPr sz="2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14D1D-D042-7541-857E-AC7276CBB01E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09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771482" rtl="0" eaLnBrk="1" latinLnBrk="0" hangingPunct="1">
        <a:spcBef>
          <a:spcPct val="0"/>
        </a:spcBef>
        <a:buNone/>
        <a:defRPr sz="74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8611" indent="-578611" algn="l" defTabSz="771482" rtl="0" eaLnBrk="1" latinLnBrk="0" hangingPunct="1">
        <a:spcBef>
          <a:spcPct val="20000"/>
        </a:spcBef>
        <a:buFont typeface="Arial"/>
        <a:buChar char="•"/>
        <a:defRPr sz="5421" kern="1200">
          <a:solidFill>
            <a:schemeClr val="tx1"/>
          </a:solidFill>
          <a:latin typeface="+mn-lt"/>
          <a:ea typeface="+mn-ea"/>
          <a:cs typeface="+mn-cs"/>
        </a:defRPr>
      </a:lvl1pPr>
      <a:lvl2pPr marL="1253659" indent="-482177" algn="l" defTabSz="771482" rtl="0" eaLnBrk="1" latinLnBrk="0" hangingPunct="1">
        <a:spcBef>
          <a:spcPct val="20000"/>
        </a:spcBef>
        <a:buFont typeface="Arial"/>
        <a:buChar char="–"/>
        <a:defRPr sz="4677" kern="1200">
          <a:solidFill>
            <a:schemeClr val="tx1"/>
          </a:solidFill>
          <a:latin typeface="+mn-lt"/>
          <a:ea typeface="+mn-ea"/>
          <a:cs typeface="+mn-cs"/>
        </a:defRPr>
      </a:lvl2pPr>
      <a:lvl3pPr marL="1928705" indent="-385741" algn="l" defTabSz="771482" rtl="0" eaLnBrk="1" latinLnBrk="0" hangingPunct="1">
        <a:spcBef>
          <a:spcPct val="20000"/>
        </a:spcBef>
        <a:buFont typeface="Arial"/>
        <a:buChar char="•"/>
        <a:defRPr sz="4039" kern="1200">
          <a:solidFill>
            <a:schemeClr val="tx1"/>
          </a:solidFill>
          <a:latin typeface="+mn-lt"/>
          <a:ea typeface="+mn-ea"/>
          <a:cs typeface="+mn-cs"/>
        </a:defRPr>
      </a:lvl3pPr>
      <a:lvl4pPr marL="2700187" indent="-385741" algn="l" defTabSz="771482" rtl="0" eaLnBrk="1" latinLnBrk="0" hangingPunct="1">
        <a:spcBef>
          <a:spcPct val="20000"/>
        </a:spcBef>
        <a:buFont typeface="Arial"/>
        <a:buChar char="–"/>
        <a:defRPr sz="3402" kern="1200">
          <a:solidFill>
            <a:schemeClr val="tx1"/>
          </a:solidFill>
          <a:latin typeface="+mn-lt"/>
          <a:ea typeface="+mn-ea"/>
          <a:cs typeface="+mn-cs"/>
        </a:defRPr>
      </a:lvl4pPr>
      <a:lvl5pPr marL="3471670" indent="-385741" algn="l" defTabSz="771482" rtl="0" eaLnBrk="1" latinLnBrk="0" hangingPunct="1">
        <a:spcBef>
          <a:spcPct val="20000"/>
        </a:spcBef>
        <a:buFont typeface="Arial"/>
        <a:buChar char="»"/>
        <a:defRPr sz="3402" kern="1200">
          <a:solidFill>
            <a:schemeClr val="tx1"/>
          </a:solidFill>
          <a:latin typeface="+mn-lt"/>
          <a:ea typeface="+mn-ea"/>
          <a:cs typeface="+mn-cs"/>
        </a:defRPr>
      </a:lvl5pPr>
      <a:lvl6pPr marL="4243152" indent="-385741" algn="l" defTabSz="771482" rtl="0" eaLnBrk="1" latinLnBrk="0" hangingPunct="1">
        <a:spcBef>
          <a:spcPct val="20000"/>
        </a:spcBef>
        <a:buFont typeface="Arial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6pPr>
      <a:lvl7pPr marL="5014633" indent="-385741" algn="l" defTabSz="771482" rtl="0" eaLnBrk="1" latinLnBrk="0" hangingPunct="1">
        <a:spcBef>
          <a:spcPct val="20000"/>
        </a:spcBef>
        <a:buFont typeface="Arial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7pPr>
      <a:lvl8pPr marL="5786116" indent="-385741" algn="l" defTabSz="771482" rtl="0" eaLnBrk="1" latinLnBrk="0" hangingPunct="1">
        <a:spcBef>
          <a:spcPct val="20000"/>
        </a:spcBef>
        <a:buFont typeface="Arial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8pPr>
      <a:lvl9pPr marL="6557598" indent="-385741" algn="l" defTabSz="771482" rtl="0" eaLnBrk="1" latinLnBrk="0" hangingPunct="1">
        <a:spcBef>
          <a:spcPct val="20000"/>
        </a:spcBef>
        <a:buFont typeface="Arial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1pPr>
      <a:lvl2pPr marL="771482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2pPr>
      <a:lvl3pPr marL="1542965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3pPr>
      <a:lvl4pPr marL="2314447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4pPr>
      <a:lvl5pPr marL="3085928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5pPr>
      <a:lvl6pPr marL="3857410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6pPr>
      <a:lvl7pPr marL="4628893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7pPr>
      <a:lvl8pPr marL="5400375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8pPr>
      <a:lvl9pPr marL="6171857" algn="l" defTabSz="771482" rtl="0" eaLnBrk="1" latinLnBrk="0" hangingPunct="1">
        <a:defRPr sz="30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281526" cy="977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8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654628" y="1172194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HONESTIDADE</a:t>
            </a:r>
          </a:p>
        </p:txBody>
      </p:sp>
      <p:sp>
        <p:nvSpPr>
          <p:cNvPr id="5" name="Espaço Reservado para Conteúdo 11">
            <a:extLst>
              <a:ext uri="{FF2B5EF4-FFF2-40B4-BE49-F238E27FC236}">
                <a16:creationId xmlns:a16="http://schemas.microsoft.com/office/drawing/2014/main" id="{2ED3A1CB-8A1E-4736-BC29-BAB4C6B026ED}"/>
              </a:ext>
            </a:extLst>
          </p:cNvPr>
          <p:cNvSpPr txBox="1">
            <a:spLocks/>
          </p:cNvSpPr>
          <p:nvPr/>
        </p:nvSpPr>
        <p:spPr>
          <a:xfrm>
            <a:off x="1750581" y="2863886"/>
            <a:ext cx="769870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dirty="0"/>
              <a:t>Honestidade é não: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Mentir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Enganar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Fraudar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Lesar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Omitir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Corromper</a:t>
            </a:r>
          </a:p>
        </p:txBody>
      </p:sp>
      <p:pic>
        <p:nvPicPr>
          <p:cNvPr id="6" name="Espaço Reservado para Conteúdo 2">
            <a:extLst>
              <a:ext uri="{FF2B5EF4-FFF2-40B4-BE49-F238E27FC236}">
                <a16:creationId xmlns:a16="http://schemas.microsoft.com/office/drawing/2014/main" id="{CF57EFAF-9A21-4421-BFAC-A16358D29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927" y="4011152"/>
            <a:ext cx="5597814" cy="44110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6284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654628" y="1172194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FIDELIDADE</a:t>
            </a:r>
          </a:p>
        </p:txBody>
      </p:sp>
      <p:sp>
        <p:nvSpPr>
          <p:cNvPr id="5" name="Espaço Reservado para Conteúdo 11">
            <a:extLst>
              <a:ext uri="{FF2B5EF4-FFF2-40B4-BE49-F238E27FC236}">
                <a16:creationId xmlns:a16="http://schemas.microsoft.com/office/drawing/2014/main" id="{2ED3A1CB-8A1E-4736-BC29-BAB4C6B026ED}"/>
              </a:ext>
            </a:extLst>
          </p:cNvPr>
          <p:cNvSpPr txBox="1">
            <a:spLocks/>
          </p:cNvSpPr>
          <p:nvPr/>
        </p:nvSpPr>
        <p:spPr>
          <a:xfrm>
            <a:off x="1654628" y="3353557"/>
            <a:ext cx="7698700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Aos interesses da companhia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endParaRPr lang="pt-BR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Repúdio ao conflito de interesses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endParaRPr lang="pt-BR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75C2C87-5CD5-44A8-8AED-9C80C395C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65205" y="3028495"/>
            <a:ext cx="4862967" cy="324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47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654628" y="1172194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RESPONSABILIDADE</a:t>
            </a:r>
          </a:p>
        </p:txBody>
      </p:sp>
      <p:sp>
        <p:nvSpPr>
          <p:cNvPr id="5" name="Espaço Reservado para Conteúdo 11">
            <a:extLst>
              <a:ext uri="{FF2B5EF4-FFF2-40B4-BE49-F238E27FC236}">
                <a16:creationId xmlns:a16="http://schemas.microsoft.com/office/drawing/2014/main" id="{2ED3A1CB-8A1E-4736-BC29-BAB4C6B026ED}"/>
              </a:ext>
            </a:extLst>
          </p:cNvPr>
          <p:cNvSpPr txBox="1">
            <a:spLocks/>
          </p:cNvSpPr>
          <p:nvPr/>
        </p:nvSpPr>
        <p:spPr>
          <a:xfrm>
            <a:off x="1654628" y="3018271"/>
            <a:ext cx="7698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Sentido estrito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Desculpabilidade</a:t>
            </a:r>
          </a:p>
        </p:txBody>
      </p:sp>
      <p:pic>
        <p:nvPicPr>
          <p:cNvPr id="6" name="Espaço Reservado para Conteúdo 2">
            <a:extLst>
              <a:ext uri="{FF2B5EF4-FFF2-40B4-BE49-F238E27FC236}">
                <a16:creationId xmlns:a16="http://schemas.microsoft.com/office/drawing/2014/main" id="{58A144B3-FB91-481A-8077-F87738246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275" y="1843963"/>
            <a:ext cx="8593063" cy="5653332"/>
          </a:xfrm>
          <a:prstGeom prst="rect">
            <a:avLst/>
          </a:prstGeom>
        </p:spPr>
      </p:pic>
      <p:sp>
        <p:nvSpPr>
          <p:cNvPr id="7" name="Espaço Reservado para Conteúdo 11">
            <a:extLst>
              <a:ext uri="{FF2B5EF4-FFF2-40B4-BE49-F238E27FC236}">
                <a16:creationId xmlns:a16="http://schemas.microsoft.com/office/drawing/2014/main" id="{DB974E9A-219D-423D-A8EF-E6EAC18CB622}"/>
              </a:ext>
            </a:extLst>
          </p:cNvPr>
          <p:cNvSpPr txBox="1">
            <a:spLocks/>
          </p:cNvSpPr>
          <p:nvPr/>
        </p:nvSpPr>
        <p:spPr>
          <a:xfrm>
            <a:off x="6204857" y="7188360"/>
            <a:ext cx="65096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>
              <a:lnSpc>
                <a:spcPct val="150000"/>
              </a:lnSpc>
              <a:buClr>
                <a:schemeClr val="accent6"/>
              </a:buClr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Uso eficaz de recursos</a:t>
            </a:r>
          </a:p>
          <a:p>
            <a:pPr marL="0" lvl="1" algn="ctr">
              <a:lnSpc>
                <a:spcPct val="150000"/>
              </a:lnSpc>
              <a:buClr>
                <a:schemeClr val="accent6"/>
              </a:buClr>
            </a:pPr>
            <a:r>
              <a:rPr lang="pt-BR" sz="4000" b="1" dirty="0">
                <a:solidFill>
                  <a:srgbClr val="008586"/>
                </a:solidFill>
              </a:rPr>
              <a:t>“Olho de Dono”</a:t>
            </a:r>
          </a:p>
        </p:txBody>
      </p:sp>
    </p:spTree>
    <p:extLst>
      <p:ext uri="{BB962C8B-B14F-4D97-AF65-F5344CB8AC3E}">
        <p14:creationId xmlns:p14="http://schemas.microsoft.com/office/powerpoint/2010/main" val="349622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240970" y="756695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RESPONSABILIDADE</a:t>
            </a:r>
          </a:p>
        </p:txBody>
      </p:sp>
      <p:sp>
        <p:nvSpPr>
          <p:cNvPr id="9" name="Espaço Reservado para Conteúdo 11">
            <a:extLst>
              <a:ext uri="{FF2B5EF4-FFF2-40B4-BE49-F238E27FC236}">
                <a16:creationId xmlns:a16="http://schemas.microsoft.com/office/drawing/2014/main" id="{01B1DE9A-70F3-4CD5-AE78-2786E1B55026}"/>
              </a:ext>
            </a:extLst>
          </p:cNvPr>
          <p:cNvSpPr txBox="1">
            <a:spLocks/>
          </p:cNvSpPr>
          <p:nvPr/>
        </p:nvSpPr>
        <p:spPr>
          <a:xfrm>
            <a:off x="7278283" y="1790151"/>
            <a:ext cx="9159146" cy="7493299"/>
          </a:xfrm>
          <a:prstGeom prst="rect">
            <a:avLst/>
          </a:prstGeom>
        </p:spPr>
        <p:txBody>
          <a:bodyPr vert="horz" lIns="172798" tIns="86398" rIns="172798" bIns="86398" rtlCol="0" anchor="ctr"/>
          <a:lstStyle>
            <a:defPPr>
              <a:defRPr lang="en-US"/>
            </a:defPPr>
            <a:lvl1pPr marL="0" algn="l" defTabSz="863988" rtl="0" eaLnBrk="1" latinLnBrk="0" hangingPunct="1"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L"/>
            </a:pPr>
            <a:endParaRPr lang="pt-BR" sz="3200" dirty="0"/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“Eu não sabia”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“Não recebi o e-mail”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“Isso sempre foi feito dessa maneira”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“Eu só fiz o que me mandaram”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“Eu já enviei o e-mail”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“Eu fiz a minha parte”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“Isso não é minha função”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“Já deu meu horário”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“Esse cliente não é meu”</a:t>
            </a:r>
          </a:p>
          <a:p>
            <a:pPr marL="4572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L"/>
            </a:pPr>
            <a:r>
              <a:rPr lang="pt-BR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“Esse problema não é meu”</a:t>
            </a:r>
          </a:p>
          <a:p>
            <a:pPr marL="1105207" lvl="1" indent="-457200">
              <a:buClr>
                <a:srgbClr val="FF0000"/>
              </a:buClr>
              <a:buFont typeface="Wingdings" panose="05000000000000000000" pitchFamily="2" charset="2"/>
              <a:buChar char="L"/>
            </a:pPr>
            <a:endParaRPr lang="pt-BR" sz="3200" dirty="0"/>
          </a:p>
        </p:txBody>
      </p:sp>
      <p:pic>
        <p:nvPicPr>
          <p:cNvPr id="2052" name="Picture 4" descr="Resultado de imagem para dedo negativo">
            <a:extLst>
              <a:ext uri="{FF2B5EF4-FFF2-40B4-BE49-F238E27FC236}">
                <a16:creationId xmlns:a16="http://schemas.microsoft.com/office/drawing/2014/main" id="{F3758A13-7E11-4B3A-BE81-F6F1821F6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3" y="2454101"/>
            <a:ext cx="5742951" cy="601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48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11">
            <a:extLst>
              <a:ext uri="{FF2B5EF4-FFF2-40B4-BE49-F238E27FC236}">
                <a16:creationId xmlns:a16="http://schemas.microsoft.com/office/drawing/2014/main" id="{2ED3A1CB-8A1E-4736-BC29-BAB4C6B026ED}"/>
              </a:ext>
            </a:extLst>
          </p:cNvPr>
          <p:cNvSpPr txBox="1">
            <a:spLocks/>
          </p:cNvSpPr>
          <p:nvPr/>
        </p:nvSpPr>
        <p:spPr>
          <a:xfrm>
            <a:off x="1432876" y="3422686"/>
            <a:ext cx="76987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Envolvidos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Verdade como valor maior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400" b="1" dirty="0">
                <a:solidFill>
                  <a:srgbClr val="008586"/>
                </a:solidFill>
              </a:rPr>
              <a:t>“Olho no Olho”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endParaRPr lang="pt-BR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Espaço Reservado para Conteúdo 2">
            <a:extLst>
              <a:ext uri="{FF2B5EF4-FFF2-40B4-BE49-F238E27FC236}">
                <a16:creationId xmlns:a16="http://schemas.microsoft.com/office/drawing/2014/main" id="{94506A9A-827A-4DCA-A447-314553556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060" y="2689747"/>
            <a:ext cx="5447065" cy="5379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54F09940-8649-4515-8F08-C86289AB5681}"/>
              </a:ext>
            </a:extLst>
          </p:cNvPr>
          <p:cNvSpPr txBox="1"/>
          <p:nvPr/>
        </p:nvSpPr>
        <p:spPr>
          <a:xfrm>
            <a:off x="1240970" y="1268488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TRANSPARÊNCIA</a:t>
            </a:r>
          </a:p>
        </p:txBody>
      </p:sp>
    </p:spTree>
    <p:extLst>
      <p:ext uri="{BB962C8B-B14F-4D97-AF65-F5344CB8AC3E}">
        <p14:creationId xmlns:p14="http://schemas.microsoft.com/office/powerpoint/2010/main" val="36140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54F09940-8649-4515-8F08-C86289AB5681}"/>
              </a:ext>
            </a:extLst>
          </p:cNvPr>
          <p:cNvSpPr txBox="1"/>
          <p:nvPr/>
        </p:nvSpPr>
        <p:spPr>
          <a:xfrm>
            <a:off x="1432876" y="1268488"/>
            <a:ext cx="769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CANAIS DE ÉTICA</a:t>
            </a:r>
          </a:p>
        </p:txBody>
      </p:sp>
      <p:sp>
        <p:nvSpPr>
          <p:cNvPr id="10" name="Espaço Reservado para Conteúdo 11">
            <a:extLst>
              <a:ext uri="{FF2B5EF4-FFF2-40B4-BE49-F238E27FC236}">
                <a16:creationId xmlns:a16="http://schemas.microsoft.com/office/drawing/2014/main" id="{43FEC4B3-9CCE-4217-9DDE-B9F1802C5064}"/>
              </a:ext>
            </a:extLst>
          </p:cNvPr>
          <p:cNvSpPr txBox="1">
            <a:spLocks/>
          </p:cNvSpPr>
          <p:nvPr/>
        </p:nvSpPr>
        <p:spPr>
          <a:xfrm>
            <a:off x="1432876" y="3222025"/>
            <a:ext cx="84985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Ampliação da capacidade de diálogo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Ética Interativa</a:t>
            </a:r>
          </a:p>
          <a:p>
            <a:pPr marL="0" lvl="1">
              <a:lnSpc>
                <a:spcPct val="150000"/>
              </a:lnSpc>
              <a:buClr>
                <a:schemeClr val="accent6"/>
              </a:buClr>
            </a:pPr>
            <a:endParaRPr lang="pt-BR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endParaRPr lang="pt-BR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8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54F09940-8649-4515-8F08-C86289AB5681}"/>
              </a:ext>
            </a:extLst>
          </p:cNvPr>
          <p:cNvSpPr txBox="1"/>
          <p:nvPr/>
        </p:nvSpPr>
        <p:spPr>
          <a:xfrm>
            <a:off x="1432875" y="1268488"/>
            <a:ext cx="12000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CÓDIGO DE CONDUTA ÉTICA PROFISSIONAL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7C821D5-62B5-4942-9B70-812B38E05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876" y="2946921"/>
            <a:ext cx="4371975" cy="4905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Espaço Reservado para Conteúdo 11">
            <a:extLst>
              <a:ext uri="{FF2B5EF4-FFF2-40B4-BE49-F238E27FC236}">
                <a16:creationId xmlns:a16="http://schemas.microsoft.com/office/drawing/2014/main" id="{43FEC4B3-9CCE-4217-9DDE-B9F1802C5064}"/>
              </a:ext>
            </a:extLst>
          </p:cNvPr>
          <p:cNvSpPr txBox="1">
            <a:spLocks/>
          </p:cNvSpPr>
          <p:nvPr/>
        </p:nvSpPr>
        <p:spPr>
          <a:xfrm>
            <a:off x="6639876" y="4191521"/>
            <a:ext cx="84985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Linguagem simples e acessível</a:t>
            </a:r>
          </a:p>
          <a:p>
            <a:pPr marL="457200" lvl="1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Exemplos das condutas esperadas</a:t>
            </a:r>
          </a:p>
        </p:txBody>
      </p:sp>
    </p:spTree>
    <p:extLst>
      <p:ext uri="{BB962C8B-B14F-4D97-AF65-F5344CB8AC3E}">
        <p14:creationId xmlns:p14="http://schemas.microsoft.com/office/powerpoint/2010/main" val="203720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54F09940-8649-4515-8F08-C86289AB5681}"/>
              </a:ext>
            </a:extLst>
          </p:cNvPr>
          <p:cNvSpPr txBox="1"/>
          <p:nvPr/>
        </p:nvSpPr>
        <p:spPr>
          <a:xfrm>
            <a:off x="1596420" y="624772"/>
            <a:ext cx="769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PROGRAMA SOLTA A VOZ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2F9A66E-C8BD-4AAF-8F11-33D2629AD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6057" y="2576234"/>
            <a:ext cx="8128307" cy="24638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9EFCFB32-83EB-4AD5-A1FB-252B067357C9}"/>
              </a:ext>
            </a:extLst>
          </p:cNvPr>
          <p:cNvSpPr txBox="1"/>
          <p:nvPr/>
        </p:nvSpPr>
        <p:spPr>
          <a:xfrm>
            <a:off x="1616298" y="2437986"/>
            <a:ext cx="677232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buClr>
                <a:schemeClr val="accent6"/>
              </a:buClr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Aberto aos públicos interno e externo, o </a:t>
            </a:r>
            <a:r>
              <a:rPr lang="pt-BR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SOLTA A VOZ</a:t>
            </a: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recebe informações como:</a:t>
            </a:r>
          </a:p>
          <a:p>
            <a:pPr marL="0" lvl="1">
              <a:lnSpc>
                <a:spcPct val="150000"/>
              </a:lnSpc>
              <a:buClr>
                <a:schemeClr val="accent6"/>
              </a:buClr>
            </a:pPr>
            <a:endParaRPr lang="pt-BR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1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Reclamações</a:t>
            </a:r>
          </a:p>
          <a:p>
            <a:pPr marL="0" lvl="1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Sugestões</a:t>
            </a:r>
          </a:p>
          <a:p>
            <a:pPr marL="0" lvl="1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Denúncias</a:t>
            </a:r>
          </a:p>
          <a:p>
            <a:pPr marL="0" lvl="1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pt-B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Esclarecimentos</a:t>
            </a:r>
            <a:endParaRPr lang="pt-BR" sz="4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359A48E-57B6-4039-B1CB-65B3D20B5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688" y="1798549"/>
            <a:ext cx="3039612" cy="303034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9E369AC-6814-45DC-8EAF-54ACFD848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6057" y="5040034"/>
            <a:ext cx="8132081" cy="421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0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54F09940-8649-4515-8F08-C86289AB5681}"/>
              </a:ext>
            </a:extLst>
          </p:cNvPr>
          <p:cNvSpPr txBox="1"/>
          <p:nvPr/>
        </p:nvSpPr>
        <p:spPr>
          <a:xfrm>
            <a:off x="784717" y="849293"/>
            <a:ext cx="11364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PROGRAMA SOLTA A VOZ  -  </a:t>
            </a:r>
            <a:r>
              <a:rPr lang="en-US" sz="4800" dirty="0">
                <a:solidFill>
                  <a:srgbClr val="008586"/>
                </a:solidFill>
              </a:rPr>
              <a:t>brado.com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F41282D-6C60-4332-B47A-382F9947A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6593" y="2505790"/>
            <a:ext cx="3916894" cy="6707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B2B746C-5AD3-43D7-AFAC-F5135B6FD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653" y="2505790"/>
            <a:ext cx="6311102" cy="58793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7599A-AC85-4E7A-B1BD-2DD7DD475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717" y="5041154"/>
            <a:ext cx="4608951" cy="334403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2F9A66E-C8BD-4AAF-8F11-33D2629AD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009" y="2527561"/>
            <a:ext cx="4676616" cy="1417546"/>
          </a:xfrm>
          <a:prstGeom prst="rect">
            <a:avLst/>
          </a:prstGeom>
        </p:spPr>
      </p:pic>
      <p:cxnSp>
        <p:nvCxnSpPr>
          <p:cNvPr id="13" name="Conector de Seta Reta 12">
            <a:extLst>
              <a:ext uri="{FF2B5EF4-FFF2-40B4-BE49-F238E27FC236}">
                <a16:creationId xmlns:a16="http://schemas.microsoft.com/office/drawing/2014/main" id="{0D3DCF15-7F42-432E-BB89-5AC98D5C9179}"/>
              </a:ext>
            </a:extLst>
          </p:cNvPr>
          <p:cNvCxnSpPr>
            <a:cxnSpLocks/>
          </p:cNvCxnSpPr>
          <p:nvPr/>
        </p:nvCxnSpPr>
        <p:spPr>
          <a:xfrm>
            <a:off x="3089192" y="4092092"/>
            <a:ext cx="0" cy="840207"/>
          </a:xfrm>
          <a:prstGeom prst="straightConnector1">
            <a:avLst/>
          </a:prstGeom>
          <a:ln w="31750" cap="rnd">
            <a:solidFill>
              <a:srgbClr val="FF6600"/>
            </a:solidFill>
            <a:prstDash val="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: Angulado 15">
            <a:extLst>
              <a:ext uri="{FF2B5EF4-FFF2-40B4-BE49-F238E27FC236}">
                <a16:creationId xmlns:a16="http://schemas.microsoft.com/office/drawing/2014/main" id="{10961688-B261-4B5A-B201-7829D849220F}"/>
              </a:ext>
            </a:extLst>
          </p:cNvPr>
          <p:cNvCxnSpPr>
            <a:stCxn id="3" idx="2"/>
          </p:cNvCxnSpPr>
          <p:nvPr/>
        </p:nvCxnSpPr>
        <p:spPr>
          <a:xfrm rot="5400000" flipH="1" flipV="1">
            <a:off x="3393105" y="4942064"/>
            <a:ext cx="3139212" cy="3747036"/>
          </a:xfrm>
          <a:prstGeom prst="bentConnector4">
            <a:avLst>
              <a:gd name="adj1" fmla="val -16298"/>
              <a:gd name="adj2" fmla="val 71455"/>
            </a:avLst>
          </a:prstGeom>
          <a:ln w="31750" cap="rnd">
            <a:solidFill>
              <a:srgbClr val="FF6600"/>
            </a:solidFill>
            <a:prstDash val="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: Angulado 18">
            <a:extLst>
              <a:ext uri="{FF2B5EF4-FFF2-40B4-BE49-F238E27FC236}">
                <a16:creationId xmlns:a16="http://schemas.microsoft.com/office/drawing/2014/main" id="{DBB25788-3E49-4187-854C-74D6B5E90D1D}"/>
              </a:ext>
            </a:extLst>
          </p:cNvPr>
          <p:cNvCxnSpPr>
            <a:cxnSpLocks/>
          </p:cNvCxnSpPr>
          <p:nvPr/>
        </p:nvCxnSpPr>
        <p:spPr>
          <a:xfrm flipV="1">
            <a:off x="5773353" y="5420147"/>
            <a:ext cx="7528990" cy="3483428"/>
          </a:xfrm>
          <a:prstGeom prst="bentConnector3">
            <a:avLst>
              <a:gd name="adj1" fmla="val 91929"/>
            </a:avLst>
          </a:prstGeom>
          <a:ln w="31750" cap="rnd">
            <a:solidFill>
              <a:srgbClr val="FF6600"/>
            </a:solidFill>
            <a:prstDash val="dash"/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55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173880" y="572306"/>
            <a:ext cx="7890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8586"/>
                </a:solidFill>
              </a:rPr>
              <a:t>ESTRUTURA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06DE35F7-018B-4316-8145-0F0EC4CEA3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76650"/>
              </p:ext>
            </p:extLst>
          </p:nvPr>
        </p:nvGraphicFramePr>
        <p:xfrm>
          <a:off x="4469955" y="3538330"/>
          <a:ext cx="9189063" cy="5533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Conector: Angulado 5">
            <a:extLst>
              <a:ext uri="{FF2B5EF4-FFF2-40B4-BE49-F238E27FC236}">
                <a16:creationId xmlns:a16="http://schemas.microsoft.com/office/drawing/2014/main" id="{3DECA993-92DC-44ED-9720-392E05399C15}"/>
              </a:ext>
            </a:extLst>
          </p:cNvPr>
          <p:cNvCxnSpPr/>
          <p:nvPr/>
        </p:nvCxnSpPr>
        <p:spPr>
          <a:xfrm rot="16200000" flipH="1">
            <a:off x="4063958" y="3944688"/>
            <a:ext cx="2208780" cy="795130"/>
          </a:xfrm>
          <a:prstGeom prst="bentConnector3">
            <a:avLst>
              <a:gd name="adj1" fmla="val 105798"/>
            </a:avLst>
          </a:prstGeom>
          <a:noFill/>
          <a:ln w="25400" cap="flat" cmpd="sng" algn="ctr">
            <a:solidFill>
              <a:srgbClr val="4BACC6">
                <a:tint val="90000"/>
                <a:hueOff val="0"/>
                <a:satOff val="0"/>
                <a:lumOff val="0"/>
                <a:alphaOff val="0"/>
              </a:srgbClr>
            </a:solidFill>
            <a:prstDash val="dash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</p:cxn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345597C6-C111-4488-B39F-B223F16F6378}"/>
              </a:ext>
            </a:extLst>
          </p:cNvPr>
          <p:cNvSpPr/>
          <p:nvPr/>
        </p:nvSpPr>
        <p:spPr>
          <a:xfrm>
            <a:off x="3379303" y="2057400"/>
            <a:ext cx="2723322" cy="1252330"/>
          </a:xfrm>
          <a:prstGeom prst="round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/>
            <a:r>
              <a:rPr lang="pt-BR" sz="2400" dirty="0"/>
              <a:t>Conselho - Comitê de Compliance</a:t>
            </a:r>
          </a:p>
        </p:txBody>
      </p:sp>
    </p:spTree>
    <p:extLst>
      <p:ext uri="{BB962C8B-B14F-4D97-AF65-F5344CB8AC3E}">
        <p14:creationId xmlns:p14="http://schemas.microsoft.com/office/powerpoint/2010/main" val="8983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"/>
            <a:ext cx="17291482" cy="9714315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-1" y="2402251"/>
            <a:ext cx="17281526" cy="5443984"/>
          </a:xfrm>
          <a:custGeom>
            <a:avLst/>
            <a:gdLst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6257588 w 16257588"/>
              <a:gd name="connsiteY2" fmla="*/ 5044440 h 5044440"/>
              <a:gd name="connsiteX3" fmla="*/ 0 w 16257588"/>
              <a:gd name="connsiteY3" fmla="*/ 5044440 h 5044440"/>
              <a:gd name="connsiteX4" fmla="*/ 0 w 16257588"/>
              <a:gd name="connsiteY4" fmla="*/ 0 h 5044440"/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2630468 w 16257588"/>
              <a:gd name="connsiteY2" fmla="*/ 5044440 h 5044440"/>
              <a:gd name="connsiteX3" fmla="*/ 0 w 16257588"/>
              <a:gd name="connsiteY3" fmla="*/ 5044440 h 5044440"/>
              <a:gd name="connsiteX4" fmla="*/ 0 w 16257588"/>
              <a:gd name="connsiteY4" fmla="*/ 0 h 5044440"/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2630468 w 16257588"/>
              <a:gd name="connsiteY2" fmla="*/ 5044440 h 5044440"/>
              <a:gd name="connsiteX3" fmla="*/ 0 w 16257588"/>
              <a:gd name="connsiteY3" fmla="*/ 5044440 h 5044440"/>
              <a:gd name="connsiteX4" fmla="*/ 0 w 16257588"/>
              <a:gd name="connsiteY4" fmla="*/ 0 h 5044440"/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2630468 w 16257588"/>
              <a:gd name="connsiteY2" fmla="*/ 5044440 h 5044440"/>
              <a:gd name="connsiteX3" fmla="*/ 0 w 16257588"/>
              <a:gd name="connsiteY3" fmla="*/ 5044440 h 5044440"/>
              <a:gd name="connsiteX4" fmla="*/ 0 w 16257588"/>
              <a:gd name="connsiteY4" fmla="*/ 0 h 5044440"/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5102840 w 16257588"/>
              <a:gd name="connsiteY2" fmla="*/ 1554480 h 5044440"/>
              <a:gd name="connsiteX3" fmla="*/ 12630468 w 16257588"/>
              <a:gd name="connsiteY3" fmla="*/ 5044440 h 5044440"/>
              <a:gd name="connsiteX4" fmla="*/ 0 w 16257588"/>
              <a:gd name="connsiteY4" fmla="*/ 5044440 h 5044440"/>
              <a:gd name="connsiteX5" fmla="*/ 0 w 16257588"/>
              <a:gd name="connsiteY5" fmla="*/ 0 h 5044440"/>
              <a:gd name="connsiteX0" fmla="*/ 0 w 16261080"/>
              <a:gd name="connsiteY0" fmla="*/ 0 h 5044440"/>
              <a:gd name="connsiteX1" fmla="*/ 16257588 w 16261080"/>
              <a:gd name="connsiteY1" fmla="*/ 0 h 5044440"/>
              <a:gd name="connsiteX2" fmla="*/ 16261080 w 16261080"/>
              <a:gd name="connsiteY2" fmla="*/ 1371600 h 5044440"/>
              <a:gd name="connsiteX3" fmla="*/ 12630468 w 16261080"/>
              <a:gd name="connsiteY3" fmla="*/ 5044440 h 5044440"/>
              <a:gd name="connsiteX4" fmla="*/ 0 w 16261080"/>
              <a:gd name="connsiteY4" fmla="*/ 5044440 h 5044440"/>
              <a:gd name="connsiteX5" fmla="*/ 0 w 16261080"/>
              <a:gd name="connsiteY5" fmla="*/ 0 h 5044440"/>
              <a:gd name="connsiteX0" fmla="*/ 0 w 16261080"/>
              <a:gd name="connsiteY0" fmla="*/ 0 h 5044440"/>
              <a:gd name="connsiteX1" fmla="*/ 16257588 w 16261080"/>
              <a:gd name="connsiteY1" fmla="*/ 0 h 5044440"/>
              <a:gd name="connsiteX2" fmla="*/ 16261080 w 16261080"/>
              <a:gd name="connsiteY2" fmla="*/ 1371600 h 5044440"/>
              <a:gd name="connsiteX3" fmla="*/ 12127548 w 16261080"/>
              <a:gd name="connsiteY3" fmla="*/ 5044440 h 5044440"/>
              <a:gd name="connsiteX4" fmla="*/ 0 w 16261080"/>
              <a:gd name="connsiteY4" fmla="*/ 5044440 h 5044440"/>
              <a:gd name="connsiteX5" fmla="*/ 0 w 16261080"/>
              <a:gd name="connsiteY5" fmla="*/ 0 h 5044440"/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6215360 w 16257588"/>
              <a:gd name="connsiteY2" fmla="*/ 966306 h 5044440"/>
              <a:gd name="connsiteX3" fmla="*/ 12127548 w 16257588"/>
              <a:gd name="connsiteY3" fmla="*/ 5044440 h 5044440"/>
              <a:gd name="connsiteX4" fmla="*/ 0 w 16257588"/>
              <a:gd name="connsiteY4" fmla="*/ 5044440 h 5044440"/>
              <a:gd name="connsiteX5" fmla="*/ 0 w 16257588"/>
              <a:gd name="connsiteY5" fmla="*/ 0 h 5044440"/>
              <a:gd name="connsiteX0" fmla="*/ 0 w 16257588"/>
              <a:gd name="connsiteY0" fmla="*/ 0 h 5044440"/>
              <a:gd name="connsiteX1" fmla="*/ 16257588 w 16257588"/>
              <a:gd name="connsiteY1" fmla="*/ 0 h 5044440"/>
              <a:gd name="connsiteX2" fmla="*/ 16245840 w 16257588"/>
              <a:gd name="connsiteY2" fmla="*/ 921273 h 5044440"/>
              <a:gd name="connsiteX3" fmla="*/ 12127548 w 16257588"/>
              <a:gd name="connsiteY3" fmla="*/ 5044440 h 5044440"/>
              <a:gd name="connsiteX4" fmla="*/ 0 w 16257588"/>
              <a:gd name="connsiteY4" fmla="*/ 5044440 h 5044440"/>
              <a:gd name="connsiteX5" fmla="*/ 0 w 16257588"/>
              <a:gd name="connsiteY5" fmla="*/ 0 h 504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57588" h="5044440">
                <a:moveTo>
                  <a:pt x="0" y="0"/>
                </a:moveTo>
                <a:lnTo>
                  <a:pt x="16257588" y="0"/>
                </a:lnTo>
                <a:lnTo>
                  <a:pt x="16245840" y="921273"/>
                </a:lnTo>
                <a:lnTo>
                  <a:pt x="12127548" y="5044440"/>
                </a:lnTo>
                <a:lnTo>
                  <a:pt x="0" y="5044440"/>
                </a:lnTo>
                <a:lnTo>
                  <a:pt x="0" y="0"/>
                </a:lnTo>
                <a:close/>
              </a:path>
            </a:pathLst>
          </a:custGeom>
          <a:solidFill>
            <a:srgbClr val="008E8A">
              <a:alpha val="58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1482"/>
            <a:endParaRPr lang="pt-BR" sz="3083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4399" y="2875111"/>
            <a:ext cx="16559641" cy="160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6004" indent="-486004" defTabSz="771482">
              <a:spcAft>
                <a:spcPts val="1063"/>
              </a:spcAft>
              <a:buFont typeface="Arial" panose="020B0604020202020204" pitchFamily="34" charset="0"/>
              <a:buChar char="•"/>
            </a:pPr>
            <a:r>
              <a:rPr lang="pt-BR" sz="2976" dirty="0">
                <a:solidFill>
                  <a:prstClr val="white"/>
                </a:solidFill>
                <a:latin typeface="Calibri"/>
              </a:rPr>
              <a:t>Operações que integram, </a:t>
            </a:r>
            <a:r>
              <a:rPr lang="pt-BR" sz="2976" b="1" dirty="0">
                <a:solidFill>
                  <a:prstClr val="white"/>
                </a:solidFill>
                <a:latin typeface="Calibri"/>
              </a:rPr>
              <a:t>de forma customizada</a:t>
            </a:r>
            <a:r>
              <a:rPr lang="pt-BR" sz="2976" dirty="0">
                <a:solidFill>
                  <a:prstClr val="white"/>
                </a:solidFill>
                <a:latin typeface="Calibri"/>
              </a:rPr>
              <a:t>, diferentes modais com a rede nacional de terminais, armazéns e portos.</a:t>
            </a:r>
          </a:p>
          <a:p>
            <a:pPr marL="486004" indent="-486004" defTabSz="771482">
              <a:spcAft>
                <a:spcPts val="1063"/>
              </a:spcAft>
              <a:buFont typeface="Arial" panose="020B0604020202020204" pitchFamily="34" charset="0"/>
              <a:buChar char="•"/>
            </a:pPr>
            <a:endParaRPr lang="pt-BR" sz="2976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294443" y="4564863"/>
            <a:ext cx="14018278" cy="326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6004" indent="-486004" defTabSz="771482">
              <a:spcAft>
                <a:spcPts val="1063"/>
              </a:spcAft>
              <a:buFont typeface="Arial" panose="020B0604020202020204" pitchFamily="34" charset="0"/>
              <a:buChar char="•"/>
            </a:pPr>
            <a:r>
              <a:rPr lang="pt-BR" sz="2976" dirty="0">
                <a:solidFill>
                  <a:prstClr val="white"/>
                </a:solidFill>
                <a:latin typeface="Calibri"/>
              </a:rPr>
              <a:t>Atua desde a exportação de grãos, madeira e outros produtos, até a importação e movimentação interna de mercadorias, como alimentos e minerais.</a:t>
            </a:r>
          </a:p>
          <a:p>
            <a:pPr marL="486004" indent="-486004" defTabSz="771482">
              <a:spcAft>
                <a:spcPts val="1063"/>
              </a:spcAft>
              <a:buFont typeface="Arial" panose="020B0604020202020204" pitchFamily="34" charset="0"/>
              <a:buChar char="•"/>
            </a:pPr>
            <a:endParaRPr lang="pt-BR" sz="2976" dirty="0">
              <a:solidFill>
                <a:prstClr val="white"/>
              </a:solidFill>
              <a:latin typeface="Calibri"/>
            </a:endParaRPr>
          </a:p>
          <a:p>
            <a:pPr marL="486004" indent="-486004" defTabSz="771482">
              <a:spcAft>
                <a:spcPts val="1063"/>
              </a:spcAft>
              <a:buFont typeface="Arial" panose="020B0604020202020204" pitchFamily="34" charset="0"/>
              <a:buChar char="•"/>
            </a:pPr>
            <a:r>
              <a:rPr lang="pt-BR" sz="2976" dirty="0">
                <a:solidFill>
                  <a:prstClr val="white"/>
                </a:solidFill>
                <a:latin typeface="Calibri"/>
              </a:rPr>
              <a:t>Soluções inteligentes na logística de movimentação de contêineres aos principais polos de produção e consumo do Brasil. </a:t>
            </a:r>
          </a:p>
          <a:p>
            <a:pPr defTabSz="771482">
              <a:spcAft>
                <a:spcPts val="1063"/>
              </a:spcAft>
            </a:pPr>
            <a:endParaRPr lang="pt-BR" sz="2976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94682" y="1124255"/>
            <a:ext cx="8490631" cy="877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71482"/>
            <a:r>
              <a:rPr lang="pt-BR" sz="5102" b="1" dirty="0">
                <a:solidFill>
                  <a:prstClr val="white">
                    <a:lumMod val="85000"/>
                  </a:prstClr>
                </a:solidFill>
                <a:latin typeface="Calibri"/>
              </a:rPr>
              <a:t>A BRADO</a:t>
            </a:r>
          </a:p>
        </p:txBody>
      </p:sp>
    </p:spTree>
    <p:extLst>
      <p:ext uri="{BB962C8B-B14F-4D97-AF65-F5344CB8AC3E}">
        <p14:creationId xmlns:p14="http://schemas.microsoft.com/office/powerpoint/2010/main" val="258773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244" y="959643"/>
            <a:ext cx="5715000" cy="7953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144" y="959642"/>
            <a:ext cx="5715000" cy="7953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CaixaDeTexto 9"/>
          <p:cNvSpPr txBox="1"/>
          <p:nvPr/>
        </p:nvSpPr>
        <p:spPr>
          <a:xfrm>
            <a:off x="12984162" y="2667744"/>
            <a:ext cx="368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Criação</a:t>
            </a:r>
          </a:p>
        </p:txBody>
      </p:sp>
    </p:spTree>
    <p:extLst>
      <p:ext uri="{BB962C8B-B14F-4D97-AF65-F5344CB8AC3E}">
        <p14:creationId xmlns:p14="http://schemas.microsoft.com/office/powerpoint/2010/main" val="388437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317" y="838200"/>
            <a:ext cx="5878244" cy="820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CaixaDeTexto 3"/>
          <p:cNvSpPr txBox="1"/>
          <p:nvPr/>
        </p:nvSpPr>
        <p:spPr>
          <a:xfrm>
            <a:off x="12984162" y="2665043"/>
            <a:ext cx="368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Lançamento</a:t>
            </a:r>
          </a:p>
        </p:txBody>
      </p:sp>
    </p:spTree>
    <p:extLst>
      <p:ext uri="{BB962C8B-B14F-4D97-AF65-F5344CB8AC3E}">
        <p14:creationId xmlns:p14="http://schemas.microsoft.com/office/powerpoint/2010/main" val="352137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46" y="1523996"/>
            <a:ext cx="5858728" cy="7603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D8029C9-5F64-4F9F-9406-A3734B9AF2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897" y="1523997"/>
            <a:ext cx="6153261" cy="7603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46970007-E757-48CC-9B98-8E0AF06E5F60}"/>
              </a:ext>
            </a:extLst>
          </p:cNvPr>
          <p:cNvSpPr txBox="1"/>
          <p:nvPr/>
        </p:nvSpPr>
        <p:spPr>
          <a:xfrm>
            <a:off x="13285338" y="2667744"/>
            <a:ext cx="3996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Conscientização</a:t>
            </a:r>
          </a:p>
        </p:txBody>
      </p:sp>
    </p:spTree>
    <p:extLst>
      <p:ext uri="{BB962C8B-B14F-4D97-AF65-F5344CB8AC3E}">
        <p14:creationId xmlns:p14="http://schemas.microsoft.com/office/powerpoint/2010/main" val="136081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46970007-E757-48CC-9B98-8E0AF06E5F60}"/>
              </a:ext>
            </a:extLst>
          </p:cNvPr>
          <p:cNvSpPr txBox="1"/>
          <p:nvPr/>
        </p:nvSpPr>
        <p:spPr>
          <a:xfrm>
            <a:off x="12828137" y="2770088"/>
            <a:ext cx="3996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Conscientização</a:t>
            </a:r>
          </a:p>
        </p:txBody>
      </p:sp>
      <p:pic>
        <p:nvPicPr>
          <p:cNvPr id="7" name="Imagem 4" descr="image001">
            <a:extLst>
              <a:ext uri="{FF2B5EF4-FFF2-40B4-BE49-F238E27FC236}">
                <a16:creationId xmlns:a16="http://schemas.microsoft.com/office/drawing/2014/main" id="{84FE465E-CC90-4AD4-AD33-C138A0511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59" y="1055996"/>
            <a:ext cx="5239342" cy="786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D92719C-C2C3-45B4-9896-30AE096D90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1989" y="1055996"/>
            <a:ext cx="5244959" cy="78974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04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30D79F80-6F61-4027-8A43-262F0CB01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"/>
            <a:ext cx="17281525" cy="971971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1B94E74-A5A5-45FE-8C41-B67E86E84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3501" y="8348870"/>
            <a:ext cx="1909235" cy="877831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9F96070E-B69E-4BFE-BE76-201C8C2CD938}"/>
              </a:ext>
            </a:extLst>
          </p:cNvPr>
          <p:cNvSpPr/>
          <p:nvPr/>
        </p:nvSpPr>
        <p:spPr>
          <a:xfrm>
            <a:off x="0" y="9587741"/>
            <a:ext cx="17281525" cy="132248"/>
          </a:xfrm>
          <a:prstGeom prst="rect">
            <a:avLst/>
          </a:prstGeom>
          <a:solidFill>
            <a:srgbClr val="153C6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639C99-3794-46EE-BEE8-BA8B8E38E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4106" y="5424801"/>
            <a:ext cx="2588024" cy="2563029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D62F140-AFC0-44D4-8251-B67C6FF09F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5786" y="1775233"/>
            <a:ext cx="4316413" cy="6559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07FC1079-90D6-478C-B83C-01FC8FB098B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548" y="1775234"/>
            <a:ext cx="5504241" cy="6573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233C5771-B78E-4598-8723-B5391851B0FA}"/>
              </a:ext>
            </a:extLst>
          </p:cNvPr>
          <p:cNvSpPr txBox="1"/>
          <p:nvPr/>
        </p:nvSpPr>
        <p:spPr>
          <a:xfrm>
            <a:off x="12828137" y="2770088"/>
            <a:ext cx="3996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Conscientização</a:t>
            </a:r>
          </a:p>
        </p:txBody>
      </p:sp>
    </p:spTree>
    <p:extLst>
      <p:ext uri="{BB962C8B-B14F-4D97-AF65-F5344CB8AC3E}">
        <p14:creationId xmlns:p14="http://schemas.microsoft.com/office/powerpoint/2010/main" val="48205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30D79F80-6F61-4027-8A43-262F0CB01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"/>
            <a:ext cx="17281525" cy="971971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1B94E74-A5A5-45FE-8C41-B67E86E84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3501" y="8348870"/>
            <a:ext cx="1909235" cy="877831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9F96070E-B69E-4BFE-BE76-201C8C2CD938}"/>
              </a:ext>
            </a:extLst>
          </p:cNvPr>
          <p:cNvSpPr/>
          <p:nvPr/>
        </p:nvSpPr>
        <p:spPr>
          <a:xfrm>
            <a:off x="0" y="9587741"/>
            <a:ext cx="17281525" cy="132248"/>
          </a:xfrm>
          <a:prstGeom prst="rect">
            <a:avLst/>
          </a:prstGeom>
          <a:solidFill>
            <a:srgbClr val="153C6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639C99-3794-46EE-BEE8-BA8B8E38E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4106" y="5424801"/>
            <a:ext cx="2588024" cy="2563029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B566C6C-6186-4DAA-B7ED-8655AB4A1F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460" y="981777"/>
            <a:ext cx="6075896" cy="7624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5831E34-200A-430B-8C9D-E9C1BCDE4D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187" y="4132889"/>
            <a:ext cx="6710024" cy="4473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8B1340C9-D8FD-48D2-A6F3-B66A013FE752}"/>
              </a:ext>
            </a:extLst>
          </p:cNvPr>
          <p:cNvSpPr txBox="1"/>
          <p:nvPr/>
        </p:nvSpPr>
        <p:spPr>
          <a:xfrm>
            <a:off x="8386766" y="1946586"/>
            <a:ext cx="3996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Treinamentos</a:t>
            </a:r>
          </a:p>
        </p:txBody>
      </p:sp>
    </p:spTree>
    <p:extLst>
      <p:ext uri="{BB962C8B-B14F-4D97-AF65-F5344CB8AC3E}">
        <p14:creationId xmlns:p14="http://schemas.microsoft.com/office/powerpoint/2010/main" val="357720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30D79F80-6F61-4027-8A43-262F0CB01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"/>
            <a:ext cx="17281525" cy="971971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1B94E74-A5A5-45FE-8C41-B67E86E84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3501" y="8348870"/>
            <a:ext cx="1909235" cy="877831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9F96070E-B69E-4BFE-BE76-201C8C2CD938}"/>
              </a:ext>
            </a:extLst>
          </p:cNvPr>
          <p:cNvSpPr/>
          <p:nvPr/>
        </p:nvSpPr>
        <p:spPr>
          <a:xfrm>
            <a:off x="0" y="9587741"/>
            <a:ext cx="17281525" cy="132248"/>
          </a:xfrm>
          <a:prstGeom prst="rect">
            <a:avLst/>
          </a:prstGeom>
          <a:solidFill>
            <a:srgbClr val="153C6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639C99-3794-46EE-BEE8-BA8B8E38E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4106" y="5424801"/>
            <a:ext cx="2588024" cy="256302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CA84DF2-CC0C-4494-AEEE-D2BD690439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9166" y="1666172"/>
            <a:ext cx="5224418" cy="7303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Espaço Reservado para Conteúdo 6">
            <a:extLst>
              <a:ext uri="{FF2B5EF4-FFF2-40B4-BE49-F238E27FC236}">
                <a16:creationId xmlns:a16="http://schemas.microsoft.com/office/drawing/2014/main" id="{D43CDB7F-8581-4F7F-A103-30EEF2FBD2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518" y="1666172"/>
            <a:ext cx="5404836" cy="7303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71B542B-A11D-4729-A618-33DA68641AFC}"/>
              </a:ext>
            </a:extLst>
          </p:cNvPr>
          <p:cNvSpPr txBox="1"/>
          <p:nvPr/>
        </p:nvSpPr>
        <p:spPr>
          <a:xfrm>
            <a:off x="12828137" y="2770088"/>
            <a:ext cx="3996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153C6D"/>
                </a:solidFill>
              </a:rPr>
              <a:t>Acessibilidade</a:t>
            </a:r>
          </a:p>
        </p:txBody>
      </p:sp>
    </p:spTree>
    <p:extLst>
      <p:ext uri="{BB962C8B-B14F-4D97-AF65-F5344CB8AC3E}">
        <p14:creationId xmlns:p14="http://schemas.microsoft.com/office/powerpoint/2010/main" val="27945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id="{54F09940-8649-4515-8F08-C86289AB5681}"/>
              </a:ext>
            </a:extLst>
          </p:cNvPr>
          <p:cNvSpPr txBox="1"/>
          <p:nvPr/>
        </p:nvSpPr>
        <p:spPr>
          <a:xfrm>
            <a:off x="1432876" y="1268488"/>
            <a:ext cx="769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APRENDIZADO</a:t>
            </a:r>
          </a:p>
        </p:txBody>
      </p:sp>
      <p:sp>
        <p:nvSpPr>
          <p:cNvPr id="10" name="Espaço Reservado para Conteúdo 11">
            <a:extLst>
              <a:ext uri="{FF2B5EF4-FFF2-40B4-BE49-F238E27FC236}">
                <a16:creationId xmlns:a16="http://schemas.microsoft.com/office/drawing/2014/main" id="{43FEC4B3-9CCE-4217-9DDE-B9F1802C5064}"/>
              </a:ext>
            </a:extLst>
          </p:cNvPr>
          <p:cNvSpPr txBox="1">
            <a:spLocks/>
          </p:cNvSpPr>
          <p:nvPr/>
        </p:nvSpPr>
        <p:spPr>
          <a:xfrm>
            <a:off x="1432876" y="2460025"/>
            <a:ext cx="1456912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86398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2797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91968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55959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1994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8393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04792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11917" algn="l" defTabSz="863988" rtl="0" eaLnBrk="1" latinLnBrk="0" hangingPunct="1"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NÃO HÁ SOLUÇÃO PRONTA;</a:t>
            </a:r>
          </a:p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VALORES NÃO SÃO NEGOCIÁVEIS;</a:t>
            </a:r>
          </a:p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NÃO CONVIVEMOS COM DÚVIDAS;</a:t>
            </a:r>
          </a:p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 REFORÇO DEVE SER SISTEMÁTICO;</a:t>
            </a:r>
          </a:p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 ERRO É MEIO DE APRENDIZAGEM;</a:t>
            </a:r>
          </a:p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FOCO NO COMPORTAMENTO HUMANO;</a:t>
            </a:r>
          </a:p>
          <a:p>
            <a:pPr marL="571500" lvl="1" indent="-5715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sz="4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 HAVER UM COMPROMISSO COM A SOLUÇÃO.</a:t>
            </a:r>
          </a:p>
        </p:txBody>
      </p:sp>
    </p:spTree>
    <p:extLst>
      <p:ext uri="{BB962C8B-B14F-4D97-AF65-F5344CB8AC3E}">
        <p14:creationId xmlns:p14="http://schemas.microsoft.com/office/powerpoint/2010/main" val="250931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82308" y="3246493"/>
            <a:ext cx="6426196" cy="3542572"/>
          </a:xfrm>
        </p:spPr>
        <p:txBody>
          <a:bodyPr>
            <a:noAutofit/>
          </a:bodyPr>
          <a:lstStyle/>
          <a:p>
            <a:pPr marL="0" lvl="1" algn="ctr">
              <a:lnSpc>
                <a:spcPct val="150000"/>
              </a:lnSpc>
              <a:buClr>
                <a:schemeClr val="accent6"/>
              </a:buClr>
            </a:pPr>
            <a:r>
              <a:rPr lang="pt-BR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NÃO EXISTE JEITO CERTO DE FAZER A COISA ERRADA.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02BEA737-8BF4-488B-9565-8F624E4973E4}"/>
              </a:ext>
            </a:extLst>
          </p:cNvPr>
          <p:cNvSpPr txBox="1"/>
          <p:nvPr/>
        </p:nvSpPr>
        <p:spPr>
          <a:xfrm>
            <a:off x="1846534" y="1268488"/>
            <a:ext cx="7698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COMPLIANCE</a:t>
            </a: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88F1C1D2-36B7-4BC3-A97F-F57A3E1AB8AB}"/>
              </a:ext>
            </a:extLst>
          </p:cNvPr>
          <p:cNvGrpSpPr/>
          <p:nvPr/>
        </p:nvGrpSpPr>
        <p:grpSpPr>
          <a:xfrm>
            <a:off x="9149969" y="3610232"/>
            <a:ext cx="5553148" cy="5517645"/>
            <a:chOff x="8920073" y="2771590"/>
            <a:chExt cx="4325962" cy="4325962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DA3AFF72-5BD7-4FE5-B1FF-2E23348D1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0073" y="2771590"/>
              <a:ext cx="4325962" cy="4325962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72EABB86-D97F-45D8-9D28-025E51772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3784" y="5135048"/>
              <a:ext cx="368435" cy="604745"/>
            </a:xfrm>
            <a:prstGeom prst="rect">
              <a:avLst/>
            </a:prstGeom>
          </p:spPr>
        </p:pic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9C2DFE8-E0B1-4093-8B4E-86E49A7BDE11}"/>
              </a:ext>
            </a:extLst>
          </p:cNvPr>
          <p:cNvSpPr txBox="1"/>
          <p:nvPr/>
        </p:nvSpPr>
        <p:spPr>
          <a:xfrm>
            <a:off x="3029897" y="6087095"/>
            <a:ext cx="10210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pt-BR" sz="5400" dirty="0">
              <a:solidFill>
                <a:srgbClr val="008586"/>
              </a:solidFill>
            </a:endParaRPr>
          </a:p>
          <a:p>
            <a:pPr algn="ctr"/>
            <a:r>
              <a:rPr lang="pt-BR" sz="6000" b="1" dirty="0">
                <a:solidFill>
                  <a:srgbClr val="008586"/>
                </a:solidFill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102874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49D9DA37-3CF4-488C-810D-F37A5113EE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16" b="29207"/>
          <a:stretch/>
        </p:blipFill>
        <p:spPr>
          <a:xfrm>
            <a:off x="1189" y="-752"/>
            <a:ext cx="17279147" cy="972017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A76F6D8-4B76-4F97-834C-F6D2B0572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3237" y="7703215"/>
            <a:ext cx="2413118" cy="110976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36F810C-0978-468E-B3E4-C805D2B92F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60" t="65302" r="890"/>
          <a:stretch/>
        </p:blipFill>
        <p:spPr>
          <a:xfrm>
            <a:off x="-1956943" y="0"/>
            <a:ext cx="19237279" cy="630546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5C57002-F830-474A-B92C-0319A0C5BF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045" y="1934818"/>
            <a:ext cx="7601102" cy="7527691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F84A148F-3A71-4AB4-8B13-B100652A4E73}"/>
              </a:ext>
            </a:extLst>
          </p:cNvPr>
          <p:cNvSpPr/>
          <p:nvPr/>
        </p:nvSpPr>
        <p:spPr>
          <a:xfrm>
            <a:off x="1189" y="9348286"/>
            <a:ext cx="17281525" cy="381434"/>
          </a:xfrm>
          <a:prstGeom prst="rect">
            <a:avLst/>
          </a:prstGeom>
          <a:solidFill>
            <a:srgbClr val="B2C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F04AA3A7-2B3D-4DC6-A6F1-24B36078324A}"/>
              </a:ext>
            </a:extLst>
          </p:cNvPr>
          <p:cNvSpPr/>
          <p:nvPr/>
        </p:nvSpPr>
        <p:spPr>
          <a:xfrm>
            <a:off x="-1190" y="5601067"/>
            <a:ext cx="6725839" cy="1048236"/>
          </a:xfrm>
          <a:prstGeom prst="rect">
            <a:avLst/>
          </a:prstGeom>
          <a:solidFill>
            <a:srgbClr val="EF77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5B3E574E-EBDB-466D-B563-B669A288846A}"/>
              </a:ext>
            </a:extLst>
          </p:cNvPr>
          <p:cNvSpPr/>
          <p:nvPr/>
        </p:nvSpPr>
        <p:spPr>
          <a:xfrm>
            <a:off x="-1190" y="6496050"/>
            <a:ext cx="8097440" cy="1036141"/>
          </a:xfrm>
          <a:prstGeom prst="rect">
            <a:avLst/>
          </a:prstGeom>
          <a:solidFill>
            <a:srgbClr val="EF77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747B38FF-B79C-40CC-B57A-8D80D5A4B907}"/>
              </a:ext>
            </a:extLst>
          </p:cNvPr>
          <p:cNvSpPr txBox="1"/>
          <p:nvPr/>
        </p:nvSpPr>
        <p:spPr>
          <a:xfrm>
            <a:off x="512582" y="5612638"/>
            <a:ext cx="85926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b="1" dirty="0">
                <a:solidFill>
                  <a:schemeClr val="bg1"/>
                </a:solidFill>
              </a:rPr>
              <a:t>COMPLIANCE NA </a:t>
            </a:r>
          </a:p>
          <a:p>
            <a:r>
              <a:rPr lang="pt-BR" sz="6000" b="1" dirty="0">
                <a:solidFill>
                  <a:schemeClr val="bg1"/>
                </a:solidFill>
              </a:rPr>
              <a:t>BRADO LOGÍSTICA</a:t>
            </a: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649954" y="656309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DEFINIÇÃO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86E297B-6C9C-48F5-9EDC-93547EA56F7F}"/>
              </a:ext>
            </a:extLst>
          </p:cNvPr>
          <p:cNvSpPr txBox="1"/>
          <p:nvPr/>
        </p:nvSpPr>
        <p:spPr>
          <a:xfrm>
            <a:off x="1676400" y="1828403"/>
            <a:ext cx="1258388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Compliance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tem origem no verbo da língua inglesa: </a:t>
            </a: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COMPLY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Adequar-se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Concordar 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Estar conforme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BBE0D84-0DFB-4533-A0DB-B3475DFB33CF}"/>
              </a:ext>
            </a:extLst>
          </p:cNvPr>
          <p:cNvSpPr txBox="1"/>
          <p:nvPr/>
        </p:nvSpPr>
        <p:spPr>
          <a:xfrm>
            <a:off x="5791199" y="5399315"/>
            <a:ext cx="12583885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 Normas: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Legais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Regulatórias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Gerenciais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Conduta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B7CCCE0D-B47B-4055-BD3F-92957BE9278F}"/>
              </a:ext>
            </a:extLst>
          </p:cNvPr>
          <p:cNvSpPr txBox="1"/>
          <p:nvPr/>
        </p:nvSpPr>
        <p:spPr>
          <a:xfrm>
            <a:off x="1735503" y="6003315"/>
            <a:ext cx="4693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8586"/>
                </a:solidFill>
              </a:rPr>
              <a:t>APLICAÇÃO</a:t>
            </a:r>
          </a:p>
        </p:txBody>
      </p:sp>
      <p:cxnSp>
        <p:nvCxnSpPr>
          <p:cNvPr id="4" name="Conector: Angulado 3">
            <a:extLst>
              <a:ext uri="{FF2B5EF4-FFF2-40B4-BE49-F238E27FC236}">
                <a16:creationId xmlns:a16="http://schemas.microsoft.com/office/drawing/2014/main" id="{5254F6AE-4D4F-4909-AE40-834990F082A6}"/>
              </a:ext>
            </a:extLst>
          </p:cNvPr>
          <p:cNvCxnSpPr>
            <a:cxnSpLocks/>
          </p:cNvCxnSpPr>
          <p:nvPr/>
        </p:nvCxnSpPr>
        <p:spPr>
          <a:xfrm flipV="1">
            <a:off x="1676400" y="5921830"/>
            <a:ext cx="3918857" cy="870856"/>
          </a:xfrm>
          <a:prstGeom prst="bentConnector3">
            <a:avLst>
              <a:gd name="adj1" fmla="val 71111"/>
            </a:avLst>
          </a:prstGeom>
          <a:ln w="38100">
            <a:solidFill>
              <a:srgbClr val="FF6600"/>
            </a:solidFill>
            <a:prstDash val="dash"/>
            <a:headEnd type="non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72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61080" y="842320"/>
            <a:ext cx="12378456" cy="709917"/>
          </a:xfrm>
        </p:spPr>
        <p:txBody>
          <a:bodyPr>
            <a:normAutofit fontScale="90000"/>
          </a:bodyPr>
          <a:lstStyle/>
          <a:p>
            <a:pPr algn="l"/>
            <a:r>
              <a:rPr lang="pt-BR" sz="6000" b="1" dirty="0">
                <a:solidFill>
                  <a:srgbClr val="008586"/>
                </a:solidFill>
                <a:latin typeface="+mn-lt"/>
                <a:ea typeface="+mn-ea"/>
                <a:cs typeface="+mn-cs"/>
              </a:rPr>
              <a:t>COMPLIANCE – Um olhar humanista</a:t>
            </a: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194" y="2569809"/>
            <a:ext cx="5971835" cy="6276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Espaço Reservado para Conteúdo 2"/>
          <p:cNvSpPr>
            <a:spLocks noGrp="1"/>
          </p:cNvSpPr>
          <p:nvPr>
            <p:ph sz="quarter" idx="11"/>
          </p:nvPr>
        </p:nvSpPr>
        <p:spPr>
          <a:xfrm>
            <a:off x="8855956" y="2563332"/>
            <a:ext cx="5578501" cy="2581617"/>
          </a:xfr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ORIGEM DE TODA SITUAÇÃO ANTIÉTICA ESTÁ NO FATOR HUMANO.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A4908D8-1FA6-44C8-8A64-CAD19D32AF22}"/>
              </a:ext>
            </a:extLst>
          </p:cNvPr>
          <p:cNvSpPr txBox="1"/>
          <p:nvPr/>
        </p:nvSpPr>
        <p:spPr>
          <a:xfrm>
            <a:off x="8975649" y="6156044"/>
            <a:ext cx="4963887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600" i="1" dirty="0">
                <a:solidFill>
                  <a:schemeClr val="accent6">
                    <a:lumMod val="75000"/>
                  </a:schemeClr>
                </a:solidFill>
              </a:rPr>
              <a:t>A Lei é suficiente</a:t>
            </a:r>
          </a:p>
          <a:p>
            <a:pPr>
              <a:lnSpc>
                <a:spcPct val="150000"/>
              </a:lnSpc>
            </a:pPr>
            <a:r>
              <a:rPr lang="pt-BR" sz="3600" i="1" dirty="0">
                <a:solidFill>
                  <a:schemeClr val="accent6">
                    <a:lumMod val="75000"/>
                  </a:schemeClr>
                </a:solidFill>
              </a:rPr>
              <a:t>A escolha é inevitável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C99C56B-CA43-4404-9F60-3E30061C9675}"/>
              </a:ext>
            </a:extLst>
          </p:cNvPr>
          <p:cNvSpPr txBox="1"/>
          <p:nvPr/>
        </p:nvSpPr>
        <p:spPr>
          <a:xfrm>
            <a:off x="13227262" y="6059255"/>
            <a:ext cx="92053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500" b="1" dirty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1204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>
            <a:extLst/>
          </p:cNvPr>
          <p:cNvSpPr txBox="1"/>
          <p:nvPr/>
        </p:nvSpPr>
        <p:spPr>
          <a:xfrm>
            <a:off x="1240971" y="656309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A FRAUDE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BBE0D84-0DFB-4533-A0DB-B3475DFB33CF}"/>
              </a:ext>
            </a:extLst>
          </p:cNvPr>
          <p:cNvSpPr txBox="1"/>
          <p:nvPr/>
        </p:nvSpPr>
        <p:spPr>
          <a:xfrm>
            <a:off x="9131577" y="2545917"/>
            <a:ext cx="702282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t-B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PRINCIPAIS ESPÉCIES DE FRAUDE: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Apropriação indébita;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Fraudes contábeis;</a:t>
            </a:r>
          </a:p>
          <a:p>
            <a:pPr marL="457200" indent="-4572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Corrupção.</a:t>
            </a:r>
          </a:p>
          <a:p>
            <a:pPr>
              <a:lnSpc>
                <a:spcPct val="150000"/>
              </a:lnSpc>
            </a:pPr>
            <a:endParaRPr lang="pt-B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BFE95E5D-2422-4251-9298-B2D6D8AE7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71" y="3011307"/>
            <a:ext cx="6941198" cy="4335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176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82FFF1FD-D789-415C-80B5-D4C6F40A8A96}"/>
              </a:ext>
            </a:extLst>
          </p:cNvPr>
          <p:cNvSpPr txBox="1"/>
          <p:nvPr/>
        </p:nvSpPr>
        <p:spPr>
          <a:xfrm>
            <a:off x="630529" y="1718996"/>
            <a:ext cx="6617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8586"/>
                </a:solidFill>
              </a:rPr>
              <a:t>TRIÂNGULO DA FRAUDE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390BB15-2BD4-4D6B-ADFC-3B6F072A93F9}"/>
              </a:ext>
            </a:extLst>
          </p:cNvPr>
          <p:cNvSpPr txBox="1"/>
          <p:nvPr/>
        </p:nvSpPr>
        <p:spPr>
          <a:xfrm>
            <a:off x="8491332" y="1718996"/>
            <a:ext cx="6337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8586"/>
                </a:solidFill>
              </a:rPr>
              <a:t>DIAMANTE DA FRAUDE</a:t>
            </a:r>
          </a:p>
        </p:txBody>
      </p:sp>
      <p:cxnSp>
        <p:nvCxnSpPr>
          <p:cNvPr id="16" name="Conector: Angulado 15">
            <a:extLst>
              <a:ext uri="{FF2B5EF4-FFF2-40B4-BE49-F238E27FC236}">
                <a16:creationId xmlns:a16="http://schemas.microsoft.com/office/drawing/2014/main" id="{43CF6ABF-2609-47F3-B58A-1A95B387D868}"/>
              </a:ext>
            </a:extLst>
          </p:cNvPr>
          <p:cNvCxnSpPr>
            <a:cxnSpLocks/>
          </p:cNvCxnSpPr>
          <p:nvPr/>
        </p:nvCxnSpPr>
        <p:spPr>
          <a:xfrm rot="5400000">
            <a:off x="3919071" y="5288164"/>
            <a:ext cx="7328989" cy="1270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6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6C8CAF0B-CB65-447E-9699-5CD93F7851F9}"/>
              </a:ext>
            </a:extLst>
          </p:cNvPr>
          <p:cNvCxnSpPr/>
          <p:nvPr/>
        </p:nvCxnSpPr>
        <p:spPr>
          <a:xfrm>
            <a:off x="7606803" y="8952659"/>
            <a:ext cx="884528" cy="0"/>
          </a:xfrm>
          <a:prstGeom prst="line">
            <a:avLst/>
          </a:prstGeom>
          <a:ln w="28575">
            <a:solidFill>
              <a:schemeClr val="accent6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4E15C277-84D8-4B4E-8CB2-9D4498D68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74" y="3491826"/>
            <a:ext cx="5476360" cy="502350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0107CED2-9459-4DFA-B7F9-B3F08BE38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132" y="2999846"/>
            <a:ext cx="7070069" cy="615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8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E6C6EB91-A65C-4BBC-AF8F-217F0AFEE583}"/>
              </a:ext>
            </a:extLst>
          </p:cNvPr>
          <p:cNvSpPr txBox="1"/>
          <p:nvPr/>
        </p:nvSpPr>
        <p:spPr>
          <a:xfrm>
            <a:off x="1113183" y="2098898"/>
            <a:ext cx="712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8586"/>
                </a:solidFill>
              </a:rPr>
              <a:t>ONDE AGIR?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D695EB80-58FC-4B29-ACF6-11C951460C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76" y="2740686"/>
            <a:ext cx="7453046" cy="2992233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1585B50D-AF0D-48BB-A6BC-4D62F93A9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656" y="6174221"/>
            <a:ext cx="7743006" cy="32858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16" name="TextBox 4">
            <a:extLst>
              <a:ext uri="{FF2B5EF4-FFF2-40B4-BE49-F238E27FC236}">
                <a16:creationId xmlns:a16="http://schemas.microsoft.com/office/drawing/2014/main" id="{0A3425EE-F64C-4594-96C1-0840FB9A1C4B}"/>
              </a:ext>
            </a:extLst>
          </p:cNvPr>
          <p:cNvSpPr txBox="1"/>
          <p:nvPr/>
        </p:nvSpPr>
        <p:spPr>
          <a:xfrm>
            <a:off x="6560656" y="5498898"/>
            <a:ext cx="7743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 b="1">
                <a:solidFill>
                  <a:srgbClr val="008586"/>
                </a:solidFill>
              </a:defRPr>
            </a:lvl1pPr>
          </a:lstStyle>
          <a:p>
            <a:pPr algn="ctr"/>
            <a:r>
              <a:rPr lang="en-US" sz="3600" b="0" dirty="0"/>
              <a:t>COMO AGIR?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E0938B61-8C5A-4C9D-85CB-F708DE81B30B}"/>
              </a:ext>
            </a:extLst>
          </p:cNvPr>
          <p:cNvSpPr txBox="1"/>
          <p:nvPr/>
        </p:nvSpPr>
        <p:spPr>
          <a:xfrm>
            <a:off x="936171" y="669896"/>
            <a:ext cx="789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8586"/>
                </a:solidFill>
              </a:rPr>
              <a:t>A FRAUDE</a:t>
            </a:r>
          </a:p>
        </p:txBody>
      </p:sp>
    </p:spTree>
    <p:extLst>
      <p:ext uri="{BB962C8B-B14F-4D97-AF65-F5344CB8AC3E}">
        <p14:creationId xmlns:p14="http://schemas.microsoft.com/office/powerpoint/2010/main" val="54456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070CDF1-8486-4A67-8AF9-FBCB65AFD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"/>
            <a:ext cx="17281525" cy="9719715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6CE7CF9D-2EBE-4B7B-B2A4-167B83730FD4}"/>
              </a:ext>
            </a:extLst>
          </p:cNvPr>
          <p:cNvSpPr/>
          <p:nvPr/>
        </p:nvSpPr>
        <p:spPr>
          <a:xfrm>
            <a:off x="0" y="9587741"/>
            <a:ext cx="17281525" cy="132248"/>
          </a:xfrm>
          <a:prstGeom prst="rect">
            <a:avLst/>
          </a:prstGeom>
          <a:solidFill>
            <a:srgbClr val="153C6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A772150-8348-4835-8C4C-B6AAEA594E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884" t="10041" r="-1110" b="1"/>
          <a:stretch/>
        </p:blipFill>
        <p:spPr>
          <a:xfrm>
            <a:off x="1441569" y="276"/>
            <a:ext cx="14398388" cy="9036124"/>
          </a:xfrm>
          <a:prstGeom prst="rect">
            <a:avLst/>
          </a:prstGeom>
        </p:spPr>
      </p:pic>
      <p:sp>
        <p:nvSpPr>
          <p:cNvPr id="16" name="TextBox 4">
            <a:extLst>
              <a:ext uri="{FF2B5EF4-FFF2-40B4-BE49-F238E27FC236}">
                <a16:creationId xmlns:a16="http://schemas.microsoft.com/office/drawing/2014/main" id="{2DC588D3-F285-4509-B6E0-75C0DC3E1AF4}"/>
              </a:ext>
            </a:extLst>
          </p:cNvPr>
          <p:cNvSpPr txBox="1"/>
          <p:nvPr/>
        </p:nvSpPr>
        <p:spPr>
          <a:xfrm>
            <a:off x="2289828" y="3416056"/>
            <a:ext cx="24868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</a:rPr>
              <a:t>HONESTIDADE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7285FCF5-E888-4159-BA6F-AD43C119F282}"/>
              </a:ext>
            </a:extLst>
          </p:cNvPr>
          <p:cNvSpPr txBox="1"/>
          <p:nvPr/>
        </p:nvSpPr>
        <p:spPr>
          <a:xfrm>
            <a:off x="5200543" y="6987030"/>
            <a:ext cx="24868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</a:rPr>
              <a:t>FIDELIDADE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49062F03-664C-44DE-88A0-366AC87F25BC}"/>
              </a:ext>
            </a:extLst>
          </p:cNvPr>
          <p:cNvSpPr txBox="1"/>
          <p:nvPr/>
        </p:nvSpPr>
        <p:spPr>
          <a:xfrm>
            <a:off x="9820309" y="6948858"/>
            <a:ext cx="2633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</a:rPr>
              <a:t>RESPONSABILIDADE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5DB3B550-DEC4-45C5-AB40-41187CE2A688}"/>
              </a:ext>
            </a:extLst>
          </p:cNvPr>
          <p:cNvSpPr txBox="1"/>
          <p:nvPr/>
        </p:nvSpPr>
        <p:spPr>
          <a:xfrm>
            <a:off x="12624924" y="3429339"/>
            <a:ext cx="24868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</a:rPr>
              <a:t>TRANSPARÊNCIA</a:t>
            </a:r>
          </a:p>
        </p:txBody>
      </p:sp>
      <p:sp>
        <p:nvSpPr>
          <p:cNvPr id="21" name="TextBox 4">
            <a:extLst>
              <a:ext uri="{FF2B5EF4-FFF2-40B4-BE49-F238E27FC236}">
                <a16:creationId xmlns:a16="http://schemas.microsoft.com/office/drawing/2014/main" id="{084378FE-CD4E-4306-9AD2-F5CDE878B951}"/>
              </a:ext>
            </a:extLst>
          </p:cNvPr>
          <p:cNvSpPr txBox="1"/>
          <p:nvPr/>
        </p:nvSpPr>
        <p:spPr>
          <a:xfrm>
            <a:off x="7444391" y="1409211"/>
            <a:ext cx="24435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8586"/>
                </a:solidFill>
              </a:rPr>
              <a:t>VALORES</a:t>
            </a:r>
          </a:p>
          <a:p>
            <a:pPr algn="ctr"/>
            <a:endParaRPr lang="en-US" sz="4400" b="1" dirty="0">
              <a:solidFill>
                <a:srgbClr val="008586"/>
              </a:solidFill>
            </a:endParaRP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2F107727-DE70-4467-921F-F024EE389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3501" y="8348870"/>
            <a:ext cx="1909235" cy="877831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BEE7ADBB-505B-4B57-B735-87456964D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4431" y="2369934"/>
            <a:ext cx="1909235" cy="877831"/>
          </a:xfrm>
          <a:prstGeom prst="rect">
            <a:avLst/>
          </a:prstGeom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15D60C45-E2C6-48B8-915C-E3ACB0CF5245}"/>
              </a:ext>
            </a:extLst>
          </p:cNvPr>
          <p:cNvSpPr txBox="1"/>
          <p:nvPr/>
        </p:nvSpPr>
        <p:spPr>
          <a:xfrm>
            <a:off x="1070166" y="705657"/>
            <a:ext cx="6617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8586"/>
                </a:solidFill>
              </a:rPr>
              <a:t>PILARES DA DECISÃO</a:t>
            </a:r>
          </a:p>
        </p:txBody>
      </p:sp>
    </p:spTree>
    <p:extLst>
      <p:ext uri="{BB962C8B-B14F-4D97-AF65-F5344CB8AC3E}">
        <p14:creationId xmlns:p14="http://schemas.microsoft.com/office/powerpoint/2010/main" val="179129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2137</TotalTime>
  <Words>411</Words>
  <Application>Microsoft Office PowerPoint</Application>
  <PresentationFormat>Personalizar</PresentationFormat>
  <Paragraphs>116</Paragraphs>
  <Slides>28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28</vt:i4>
      </vt:variant>
    </vt:vector>
  </HeadingPairs>
  <TitlesOfParts>
    <vt:vector size="36" baseType="lpstr">
      <vt:lpstr>Angsana New</vt:lpstr>
      <vt:lpstr>Arial</vt:lpstr>
      <vt:lpstr>Bebas Neue Book</vt:lpstr>
      <vt:lpstr>Calibri</vt:lpstr>
      <vt:lpstr>Courier New</vt:lpstr>
      <vt:lpstr>Wingdings</vt:lpstr>
      <vt:lpstr>Office Theme</vt:lpstr>
      <vt:lpstr>1_Office Theme</vt:lpstr>
      <vt:lpstr>Apresentação do PowerPoint</vt:lpstr>
      <vt:lpstr>Apresentação do PowerPoint</vt:lpstr>
      <vt:lpstr>Apresentação do PowerPoint</vt:lpstr>
      <vt:lpstr>Apresentação do PowerPoint</vt:lpstr>
      <vt:lpstr>COMPLIANCE – Um olhar humanista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Rodrigo Daher</dc:creator>
  <cp:lastModifiedBy>Dalmiro Evandro Motta e Camanducaia</cp:lastModifiedBy>
  <cp:revision>153</cp:revision>
  <cp:lastPrinted>2017-10-05T12:11:17Z</cp:lastPrinted>
  <dcterms:created xsi:type="dcterms:W3CDTF">2015-10-02T16:56:32Z</dcterms:created>
  <dcterms:modified xsi:type="dcterms:W3CDTF">2017-10-23T11:53:50Z</dcterms:modified>
</cp:coreProperties>
</file>